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B679FAC-E8A4-48D3-BFE7-5AB89487AE0F}">
          <p14:sldIdLst>
            <p14:sldId id="256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009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83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01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44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31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38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5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94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07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65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05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B0E0ED0-7DC9-4CE0-A493-808E6D6C6E17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CAB0411-38CD-468F-ACE4-B8234172D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86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aU7-6u58z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6C2D8-5695-4B17-8209-1ADC901DB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9518"/>
            <a:ext cx="9144000" cy="2387600"/>
          </a:xfrm>
        </p:spPr>
        <p:txBody>
          <a:bodyPr>
            <a:normAutofit/>
          </a:bodyPr>
          <a:lstStyle/>
          <a:p>
            <a:r>
              <a:rPr lang="fr-FR" sz="9600" dirty="0" err="1"/>
              <a:t>Mobil’Up</a:t>
            </a:r>
            <a:endParaRPr lang="fr-FR" sz="9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C275A6-C9A8-49E7-A56B-74F0BB2BB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383683"/>
            <a:ext cx="12192000" cy="427597"/>
          </a:xfrm>
        </p:spPr>
        <p:txBody>
          <a:bodyPr>
            <a:noAutofit/>
          </a:bodyPr>
          <a:lstStyle/>
          <a:p>
            <a:r>
              <a:rPr lang="fr-FR" sz="3200" i="1" dirty="0"/>
              <a:t>Par les Pisteurs</a:t>
            </a:r>
          </a:p>
        </p:txBody>
      </p:sp>
      <p:pic>
        <p:nvPicPr>
          <p:cNvPr id="4" name="Picture 2" descr="Résultat de recherche d'images pour &quot;logo polytech lille&quot;">
            <a:extLst>
              <a:ext uri="{FF2B5EF4-FFF2-40B4-BE49-F238E27FC236}">
                <a16:creationId xmlns:a16="http://schemas.microsoft.com/office/drawing/2014/main" id="{B5AD373F-F164-43EA-A63C-06FB75D50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82" y="5738949"/>
            <a:ext cx="2555170" cy="79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ésultat de recherche d'images pour &quot;université de lille&quot;">
            <a:extLst>
              <a:ext uri="{FF2B5EF4-FFF2-40B4-BE49-F238E27FC236}">
                <a16:creationId xmlns:a16="http://schemas.microsoft.com/office/drawing/2014/main" id="{4C784E7A-16F3-4F19-911A-2ED5C4BD0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305" y="5517153"/>
            <a:ext cx="23717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3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ojets.polytech-lille.fr/mediawiki/images/thumb/8/8b/Enjambeur.jpg/400px-Enjambeur.jpg">
            <a:extLst>
              <a:ext uri="{FF2B5EF4-FFF2-40B4-BE49-F238E27FC236}">
                <a16:creationId xmlns:a16="http://schemas.microsoft.com/office/drawing/2014/main" id="{1A42EB2B-3434-466F-8330-1A936CAD4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311" y="3648731"/>
            <a:ext cx="5169700" cy="291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bouchon ville&quot;">
            <a:extLst>
              <a:ext uri="{FF2B5EF4-FFF2-40B4-BE49-F238E27FC236}">
                <a16:creationId xmlns:a16="http://schemas.microsoft.com/office/drawing/2014/main" id="{4E513776-CB1D-42F6-999E-4FDFB5F07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90" y="388963"/>
            <a:ext cx="4598249" cy="307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mort accident motard ville&quot;">
            <a:extLst>
              <a:ext uri="{FF2B5EF4-FFF2-40B4-BE49-F238E27FC236}">
                <a16:creationId xmlns:a16="http://schemas.microsoft.com/office/drawing/2014/main" id="{9B52208C-72B9-4FA5-AC04-80CE41C34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311" y="388963"/>
            <a:ext cx="5169700" cy="307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ambulance accidenté ville&quot;">
            <a:extLst>
              <a:ext uri="{FF2B5EF4-FFF2-40B4-BE49-F238E27FC236}">
                <a16:creationId xmlns:a16="http://schemas.microsoft.com/office/drawing/2014/main" id="{2927A931-ECA4-4207-9FA2-A16E5661D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9" y="3650977"/>
            <a:ext cx="4598249" cy="291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62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édia en ligne ^0 3">
            <a:hlinkClick r:id="" action="ppaction://media"/>
            <a:extLst>
              <a:ext uri="{FF2B5EF4-FFF2-40B4-BE49-F238E27FC236}">
                <a16:creationId xmlns:a16="http://schemas.microsoft.com/office/drawing/2014/main" id="{8BCED2D8-9A2C-4F9F-9A11-B07797748BE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16183" y="532447"/>
            <a:ext cx="7672251" cy="575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0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17</TotalTime>
  <Words>4</Words>
  <Application>Microsoft Office PowerPoint</Application>
  <PresentationFormat>Grand écran</PresentationFormat>
  <Paragraphs>2</Paragraphs>
  <Slides>3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Colis</vt:lpstr>
      <vt:lpstr>Mobil’Up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Mobil’Up</dc:title>
  <dc:creator>Valentin Cadènes</dc:creator>
  <cp:lastModifiedBy>Valentin Cadènes</cp:lastModifiedBy>
  <cp:revision>3</cp:revision>
  <dcterms:created xsi:type="dcterms:W3CDTF">2017-09-13T09:05:52Z</dcterms:created>
  <dcterms:modified xsi:type="dcterms:W3CDTF">2017-09-13T09:23:14Z</dcterms:modified>
</cp:coreProperties>
</file>