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D62365-5B5F-4F8C-A4A2-915CAAC0659F}" type="datetimeFigureOut">
              <a:rPr lang="fr-FR" smtClean="0"/>
              <a:t>15/09/2017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40E143-3661-401C-BF95-8F412C846205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15/09/2017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Projet Polytech'Lille 2017/2018 Water Boycotters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230E1-5155-4669-A9EF-3AF58142AD6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15/09/2017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Projet Polytech'Lille 2017/2018 Water Boycotters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230E1-5155-4669-A9EF-3AF58142AD6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15/09/2017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Projet Polytech'Lille 2017/2018 Water Boycotters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230E1-5155-4669-A9EF-3AF58142AD6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15/09/2017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Projet Polytech'Lille 2017/2018 Water Boycotters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230E1-5155-4669-A9EF-3AF58142AD6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15/09/2017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Projet Polytech'Lille 2017/2018 Water Boycotters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230E1-5155-4669-A9EF-3AF58142AD6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15/09/2017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Projet Polytech'Lille 2017/2018 Water Boycotters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230E1-5155-4669-A9EF-3AF58142AD6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15/09/2017</a:t>
            </a:r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Projet Polytech'Lille 2017/2018 Water Boycotters</a:t>
            </a:r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230E1-5155-4669-A9EF-3AF58142AD6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15/09/2017</a:t>
            </a:r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Projet Polytech'Lille 2017/2018 Water Boycotters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230E1-5155-4669-A9EF-3AF58142AD6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15/09/2017</a:t>
            </a:r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Projet Polytech'Lille 2017/2018 Water Boycotters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230E1-5155-4669-A9EF-3AF58142AD6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15/09/2017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Projet Polytech'Lille 2017/2018 Water Boycotters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230E1-5155-4669-A9EF-3AF58142AD6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15/09/2017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Projet Polytech'Lille 2017/2018 Water Boycotters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230E1-5155-4669-A9EF-3AF58142AD6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40000"/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smtClean="0"/>
              <a:t>15/09/2017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smtClean="0"/>
              <a:t>Projet Polytech'Lille 2017/2018 Water Boycotters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0230E1-5155-4669-A9EF-3AF58142AD61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video" Target="file:///C:\Users\T440\Desktop\waterb.mp4" TargetMode="Externa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785786" y="5214950"/>
            <a:ext cx="8072494" cy="895368"/>
          </a:xfrm>
        </p:spPr>
        <p:txBody>
          <a:bodyPr>
            <a:normAutofit/>
          </a:bodyPr>
          <a:lstStyle/>
          <a:p>
            <a:r>
              <a:rPr lang="fr-FR" sz="2000" dirty="0" err="1">
                <a:solidFill>
                  <a:schemeClr val="tx1"/>
                </a:solidFill>
              </a:rPr>
              <a:t>Antifit</a:t>
            </a:r>
            <a:r>
              <a:rPr lang="fr-FR" sz="2000" dirty="0">
                <a:solidFill>
                  <a:schemeClr val="tx1"/>
                </a:solidFill>
              </a:rPr>
              <a:t> Jihad, </a:t>
            </a:r>
            <a:r>
              <a:rPr lang="fr-FR" sz="2000" dirty="0" err="1" smtClean="0">
                <a:solidFill>
                  <a:schemeClr val="tx1"/>
                </a:solidFill>
              </a:rPr>
              <a:t>Auvaro</a:t>
            </a:r>
            <a:r>
              <a:rPr lang="fr-FR" sz="2000" dirty="0" smtClean="0">
                <a:solidFill>
                  <a:schemeClr val="tx1"/>
                </a:solidFill>
              </a:rPr>
              <a:t>--</a:t>
            </a:r>
            <a:r>
              <a:rPr lang="fr-FR" sz="2000" dirty="0" err="1" smtClean="0">
                <a:solidFill>
                  <a:schemeClr val="tx1"/>
                </a:solidFill>
              </a:rPr>
              <a:t>Batas</a:t>
            </a:r>
            <a:r>
              <a:rPr lang="fr-FR" sz="2000" dirty="0" smtClean="0">
                <a:solidFill>
                  <a:schemeClr val="tx1"/>
                </a:solidFill>
              </a:rPr>
              <a:t> Alan, </a:t>
            </a:r>
            <a:r>
              <a:rPr lang="fr-FR" sz="2000" dirty="0" smtClean="0">
                <a:solidFill>
                  <a:schemeClr val="tx1"/>
                </a:solidFill>
              </a:rPr>
              <a:t>Ben </a:t>
            </a:r>
            <a:r>
              <a:rPr lang="fr-FR" sz="2000" dirty="0" err="1">
                <a:solidFill>
                  <a:schemeClr val="tx1"/>
                </a:solidFill>
              </a:rPr>
              <a:t>Dhiab</a:t>
            </a:r>
            <a:r>
              <a:rPr lang="fr-FR" sz="2000" dirty="0">
                <a:solidFill>
                  <a:schemeClr val="tx1"/>
                </a:solidFill>
              </a:rPr>
              <a:t> Ibrahim</a:t>
            </a:r>
            <a:r>
              <a:rPr lang="fr-FR" sz="2000" dirty="0" smtClean="0">
                <a:solidFill>
                  <a:schemeClr val="tx1"/>
                </a:solidFill>
              </a:rPr>
              <a:t>, </a:t>
            </a:r>
            <a:r>
              <a:rPr lang="fr-FR" sz="2000" dirty="0" smtClean="0">
                <a:solidFill>
                  <a:schemeClr val="tx1"/>
                </a:solidFill>
              </a:rPr>
              <a:t>Bertrand Théo,</a:t>
            </a:r>
            <a:r>
              <a:rPr lang="fr-FR" sz="2000" dirty="0" smtClean="0">
                <a:solidFill>
                  <a:schemeClr val="tx1"/>
                </a:solidFill>
              </a:rPr>
              <a:t> </a:t>
            </a:r>
            <a:r>
              <a:rPr lang="fr-FR" sz="2000" dirty="0" err="1" smtClean="0">
                <a:solidFill>
                  <a:schemeClr val="tx1"/>
                </a:solidFill>
              </a:rPr>
              <a:t>Bruggeman</a:t>
            </a:r>
            <a:r>
              <a:rPr lang="fr-FR" sz="2000" dirty="0" smtClean="0">
                <a:solidFill>
                  <a:schemeClr val="tx1"/>
                </a:solidFill>
              </a:rPr>
              <a:t> Fabien </a:t>
            </a:r>
            <a:r>
              <a:rPr lang="fr-FR" sz="2000" dirty="0" smtClean="0">
                <a:solidFill>
                  <a:schemeClr val="tx1"/>
                </a:solidFill>
              </a:rPr>
              <a:t>, </a:t>
            </a:r>
            <a:r>
              <a:rPr lang="fr-FR" sz="2000" dirty="0" err="1" smtClean="0">
                <a:solidFill>
                  <a:schemeClr val="tx1"/>
                </a:solidFill>
              </a:rPr>
              <a:t>Candito</a:t>
            </a:r>
            <a:r>
              <a:rPr lang="fr-FR" sz="2000" dirty="0" smtClean="0">
                <a:solidFill>
                  <a:schemeClr val="tx1"/>
                </a:solidFill>
              </a:rPr>
              <a:t> Célia</a:t>
            </a:r>
            <a:r>
              <a:rPr lang="fr-FR" sz="2000" dirty="0" smtClean="0">
                <a:solidFill>
                  <a:schemeClr val="tx1"/>
                </a:solidFill>
              </a:rPr>
              <a:t>, Coffin </a:t>
            </a:r>
            <a:r>
              <a:rPr lang="fr-FR" sz="2000" dirty="0" err="1" smtClean="0">
                <a:solidFill>
                  <a:schemeClr val="tx1"/>
                </a:solidFill>
              </a:rPr>
              <a:t>Yovan</a:t>
            </a:r>
            <a:endParaRPr lang="fr-FR" sz="2000" dirty="0">
              <a:solidFill>
                <a:schemeClr val="tx1"/>
              </a:solidFill>
            </a:endParaRPr>
          </a:p>
        </p:txBody>
      </p:sp>
      <p:pic>
        <p:nvPicPr>
          <p:cNvPr id="4" name="waterb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643174" y="1643050"/>
            <a:ext cx="4167206" cy="3125405"/>
          </a:xfrm>
          <a:prstGeom prst="rect">
            <a:avLst/>
          </a:prstGeom>
        </p:spPr>
      </p:pic>
      <p:pic>
        <p:nvPicPr>
          <p:cNvPr id="15362" name="Picture 2" descr="Related imag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5720" y="214290"/>
            <a:ext cx="2562190" cy="990324"/>
          </a:xfrm>
          <a:prstGeom prst="rect">
            <a:avLst/>
          </a:prstGeom>
          <a:noFill/>
        </p:spPr>
      </p:pic>
      <p:pic>
        <p:nvPicPr>
          <p:cNvPr id="15364" name="Picture 4" descr="Image result for logo polytech lille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148550" y="214290"/>
            <a:ext cx="2756449" cy="857256"/>
          </a:xfrm>
          <a:prstGeom prst="rect">
            <a:avLst/>
          </a:prstGeom>
          <a:noFill/>
        </p:spPr>
      </p:pic>
      <p:sp>
        <p:nvSpPr>
          <p:cNvPr id="9" name="ZoneTexte 8"/>
          <p:cNvSpPr txBox="1"/>
          <p:nvPr/>
        </p:nvSpPr>
        <p:spPr>
          <a:xfrm>
            <a:off x="357158" y="6215082"/>
            <a:ext cx="26432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Projets 2017/2018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 fullScrn="1"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-71462"/>
            <a:ext cx="8229600" cy="6286544"/>
          </a:xfrm>
        </p:spPr>
        <p:txBody>
          <a:bodyPr anchor="ctr"/>
          <a:lstStyle/>
          <a:p>
            <a:pPr>
              <a:lnSpc>
                <a:spcPct val="300000"/>
              </a:lnSpc>
            </a:pPr>
            <a:r>
              <a:rPr lang="fr-FR" dirty="0" smtClean="0"/>
              <a:t>Equipe : Water </a:t>
            </a:r>
            <a:r>
              <a:rPr lang="fr-FR" dirty="0" err="1" smtClean="0"/>
              <a:t>Boycotters</a:t>
            </a:r>
            <a:endParaRPr lang="fr-FR" dirty="0" smtClean="0"/>
          </a:p>
          <a:p>
            <a:pPr>
              <a:lnSpc>
                <a:spcPct val="300000"/>
              </a:lnSpc>
            </a:pPr>
            <a:r>
              <a:rPr lang="fr-FR" dirty="0" smtClean="0"/>
              <a:t>Thème : Ville intelligente</a:t>
            </a:r>
          </a:p>
          <a:p>
            <a:pPr>
              <a:lnSpc>
                <a:spcPct val="300000"/>
              </a:lnSpc>
            </a:pPr>
            <a:r>
              <a:rPr lang="fr-FR" dirty="0" smtClean="0"/>
              <a:t>Projet : </a:t>
            </a:r>
            <a:r>
              <a:rPr lang="fr-FR" dirty="0" err="1" smtClean="0"/>
              <a:t>Surfgen</a:t>
            </a:r>
            <a:endParaRPr lang="fr-FR" dirty="0" smtClean="0"/>
          </a:p>
          <a:p>
            <a:pPr>
              <a:lnSpc>
                <a:spcPct val="300000"/>
              </a:lnSpc>
            </a:pPr>
            <a:r>
              <a:rPr lang="fr-FR" dirty="0" smtClean="0"/>
              <a:t>Objectif : Installation de surfaces intelligentes</a:t>
            </a:r>
            <a:endParaRPr lang="fr-FR" dirty="0"/>
          </a:p>
        </p:txBody>
      </p:sp>
      <p:pic>
        <p:nvPicPr>
          <p:cNvPr id="1026" name="Picture 2" descr="C:\Users\T440\Desktop\surfgen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43702" y="214290"/>
            <a:ext cx="2282341" cy="1928802"/>
          </a:xfrm>
          <a:prstGeom prst="rect">
            <a:avLst/>
          </a:prstGeom>
          <a:noFill/>
        </p:spPr>
      </p:pic>
      <p:sp>
        <p:nvSpPr>
          <p:cNvPr id="7" name="Espace réservé du pied de page 5"/>
          <p:cNvSpPr txBox="1">
            <a:spLocks/>
          </p:cNvSpPr>
          <p:nvPr/>
        </p:nvSpPr>
        <p:spPr>
          <a:xfrm>
            <a:off x="-928726" y="6492875"/>
            <a:ext cx="566264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Projet </a:t>
            </a:r>
            <a:r>
              <a:rPr kumimoji="0" lang="fr-FR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Polytech'Lille</a:t>
            </a:r>
            <a:r>
              <a:rPr kumimoji="0" lang="fr-FR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2017/2018 Water </a:t>
            </a:r>
            <a:r>
              <a:rPr kumimoji="0" lang="fr-FR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Boycotters</a:t>
            </a:r>
            <a:endParaRPr kumimoji="0" lang="fr-FR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7" name="Espace réservé du contenu 6" descr="Scenariousage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-24"/>
            <a:ext cx="9143999" cy="6338131"/>
          </a:xfrm>
        </p:spPr>
      </p:pic>
      <p:sp>
        <p:nvSpPr>
          <p:cNvPr id="6" name="Espace réservé du pied de page 5"/>
          <p:cNvSpPr txBox="1">
            <a:spLocks/>
          </p:cNvSpPr>
          <p:nvPr/>
        </p:nvSpPr>
        <p:spPr>
          <a:xfrm>
            <a:off x="-928726" y="6492875"/>
            <a:ext cx="566264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Projet </a:t>
            </a:r>
            <a:r>
              <a:rPr kumimoji="0" lang="fr-FR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Polytech'Lille</a:t>
            </a:r>
            <a:r>
              <a:rPr kumimoji="0" lang="fr-FR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2017/2018 Water </a:t>
            </a:r>
            <a:r>
              <a:rPr kumimoji="0" lang="fr-FR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Boycotters</a:t>
            </a:r>
            <a:endParaRPr kumimoji="0" lang="fr-FR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7" name="Espace réservé du contenu 6" descr="pavegen2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1915310" y="-24"/>
            <a:ext cx="13040134" cy="6418266"/>
          </a:xfrm>
        </p:spPr>
      </p:pic>
      <p:sp>
        <p:nvSpPr>
          <p:cNvPr id="6" name="Espace réservé du pied de page 5"/>
          <p:cNvSpPr txBox="1">
            <a:spLocks/>
          </p:cNvSpPr>
          <p:nvPr/>
        </p:nvSpPr>
        <p:spPr>
          <a:xfrm>
            <a:off x="-928726" y="6492875"/>
            <a:ext cx="566264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Projet Polytech'Lille 2017/2018 Water Boycotters</a:t>
            </a:r>
            <a:endParaRPr kumimoji="0" lang="fr-FR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57</Words>
  <Application>Microsoft Office PowerPoint</Application>
  <PresentationFormat>Affichage à l'écran (4:3)</PresentationFormat>
  <Paragraphs>9</Paragraphs>
  <Slides>4</Slides>
  <Notes>0</Notes>
  <HiddenSlides>0</HiddenSlides>
  <MMClips>1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Thème Office</vt:lpstr>
      <vt:lpstr>Diapositive 1</vt:lpstr>
      <vt:lpstr>Diapositive 2</vt:lpstr>
      <vt:lpstr>Diapositive 3</vt:lpstr>
      <vt:lpstr>Diapositive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T440</dc:creator>
  <cp:lastModifiedBy>T440</cp:lastModifiedBy>
  <cp:revision>5</cp:revision>
  <dcterms:created xsi:type="dcterms:W3CDTF">2017-09-15T07:53:15Z</dcterms:created>
  <dcterms:modified xsi:type="dcterms:W3CDTF">2017-09-15T08:52:24Z</dcterms:modified>
</cp:coreProperties>
</file>