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81" r:id="rId4"/>
    <p:sldId id="279" r:id="rId5"/>
    <p:sldId id="280" r:id="rId6"/>
    <p:sldId id="287" r:id="rId7"/>
    <p:sldId id="283" r:id="rId8"/>
    <p:sldId id="284" r:id="rId9"/>
    <p:sldId id="285" r:id="rId10"/>
    <p:sldId id="289" r:id="rId11"/>
    <p:sldId id="290" r:id="rId12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elane Masson" initials="GM" lastIdx="2" clrIdx="0">
    <p:extLst>
      <p:ext uri="{19B8F6BF-5375-455C-9EA6-DF929625EA0E}">
        <p15:presenceInfo xmlns:p15="http://schemas.microsoft.com/office/powerpoint/2012/main" userId="930fd98e3ab6e9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8581"/>
    <a:srgbClr val="652825"/>
    <a:srgbClr val="C15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031F91-8EE8-4105-A359-37EC1D6F9983}" v="47" dt="2021-10-09T14:18:22.57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00" autoAdjust="0"/>
  </p:normalViewPr>
  <p:slideViewPr>
    <p:cSldViewPr>
      <p:cViewPr varScale="1">
        <p:scale>
          <a:sx n="53" d="100"/>
          <a:sy n="53" d="100"/>
        </p:scale>
        <p:origin x="1172" y="5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1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8T11:10:32.905" idx="1">
    <p:pos x="6696" y="2673"/>
    <p:text>et locale = mieux consommer</p:text>
    <p:extLst>
      <p:ext uri="{C676402C-5697-4E1C-873F-D02D1690AC5C}">
        <p15:threadingInfo xmlns:p15="http://schemas.microsoft.com/office/powerpoint/2012/main" timeZoneBias="-120"/>
      </p:ext>
    </p:extLst>
  </p:cm>
  <p:cm authorId="1" dt="2021-09-28T11:11:03.538" idx="2">
    <p:pos x="4809" y="2010"/>
    <p:text>Libérer le stockage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ACEC99-872E-4BE6-87CE-5462E299CF63}" type="datetime1">
              <a:rPr lang="fr-FR" smtClean="0"/>
              <a:t>20/10/2021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8AAD21-5A52-4ED4-B699-8F94AA279DBC}" type="datetime1">
              <a:rPr lang="fr-FR" noProof="0" smtClean="0"/>
              <a:t>20/10/2021</a:t>
            </a:fld>
            <a:endParaRPr lang="fr-FR" noProof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45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29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99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78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55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 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 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4F58A-EEE9-490A-A0D2-E6D20715821E}" type="datetime1">
              <a:rPr lang="fr-FR" noProof="0" smtClean="0"/>
              <a:t>20/10/2021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  <p:sp useBgFill="1">
        <p:nvSpPr>
          <p:cNvPr id="20" name="Forme libre 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ED1BF7-2879-4D42-A9D7-AA7DD9EFFB4D}" type="datetime1">
              <a:rPr lang="fr-FR" noProof="0" smtClean="0"/>
              <a:t>20/10/2021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Forme libre 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22674B-BE72-4FCB-BB26-86059B0ED55D}" type="datetime1">
              <a:rPr lang="fr-FR" noProof="0" smtClean="0"/>
              <a:t>20/10/2021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9CC9A-12B0-4652-A55A-01DC1615F66E}" type="datetime1">
              <a:rPr lang="fr-FR" noProof="0" smtClean="0"/>
              <a:t>20/10/2021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 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 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CFEBE6-3E95-4078-BB09-947CEA3E590B}" type="datetime1">
              <a:rPr lang="fr-FR" noProof="0" smtClean="0"/>
              <a:t>20/10/2021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  <p:sp>
        <p:nvSpPr>
          <p:cNvPr id="16" name="Forme libre 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B31F24-6332-48C4-AF3D-057A655FB010}" type="datetime1">
              <a:rPr lang="fr-FR" noProof="0" smtClean="0"/>
              <a:t>20/10/2021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D9DA5-8ED4-4B5C-9AA2-D42ADC686E92}" type="datetime1">
              <a:rPr lang="fr-FR" noProof="0" smtClean="0"/>
              <a:t>20/10/2021</a:t>
            </a:fld>
            <a:endParaRPr lang="fr-FR" noProof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F8B58A-C8FE-443B-9417-1EB3638CD01B}" type="datetime1">
              <a:rPr lang="fr-FR" noProof="0" smtClean="0"/>
              <a:t>20/10/2021</a:t>
            </a:fld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 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53EED-4C2C-415C-9626-9239AC934FE9}" type="datetime1">
              <a:rPr lang="fr-FR" noProof="0" smtClean="0"/>
              <a:t>20/10/2021</a:t>
            </a:fld>
            <a:endParaRPr lang="fr-FR" noProof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21360-DC68-4E86-AA90-3ADADC77DD1C}" type="datetime1">
              <a:rPr lang="fr-FR" noProof="0" smtClean="0"/>
              <a:t>20/10/2021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 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E47DA5-846A-415F-946E-CF4DCD5A02CB}" type="datetime1">
              <a:rPr lang="fr-FR" noProof="0" smtClean="0"/>
              <a:t>20/10/2021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pic>
        <p:nvPicPr>
          <p:cNvPr id="13" name="Image 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 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Modifier les styles du texte du masque</a:t>
            </a:r>
            <a:endParaRPr lang="fr-FR" noProof="0" dirty="0"/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CB2F408-2159-467B-8D02-187BA7FD5CF2}" type="datetime1">
              <a:rPr lang="fr-FR" noProof="0" smtClean="0"/>
              <a:t>20/10/2021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38" name="Forme libre 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84" y="1354854"/>
            <a:ext cx="10476656" cy="2589953"/>
          </a:xfrm>
        </p:spPr>
        <p:txBody>
          <a:bodyPr rtlCol="0"/>
          <a:lstStyle/>
          <a:p>
            <a:pPr algn="ctr" rtl="0"/>
            <a:r>
              <a:rPr lang="fr-FR" dirty="0"/>
              <a:t>Projet Commun Inter-Spécialités 2021-2022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2981441-DA15-46C1-9627-E64D0547F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26985">
            <a:off x="10172328" y="-606412"/>
            <a:ext cx="2605660" cy="260566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65358" y="5229200"/>
            <a:ext cx="3258108" cy="1143000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fr-FR" sz="6400" b="1" dirty="0" err="1"/>
              <a:t>Health’Yum</a:t>
            </a:r>
            <a:endParaRPr lang="fr-FR" sz="6400" b="1" dirty="0"/>
          </a:p>
          <a:p>
            <a:pPr rtl="0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86AE09-D187-494D-B04D-8BEC19F44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16832" cy="191683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F39CE7B-3AD5-455B-A2CD-DC2C3F5BA4E8}"/>
              </a:ext>
            </a:extLst>
          </p:cNvPr>
          <p:cNvSpPr txBox="1"/>
          <p:nvPr/>
        </p:nvSpPr>
        <p:spPr>
          <a:xfrm flipH="1">
            <a:off x="10295135" y="630932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</a:t>
            </a:r>
            <a:r>
              <a:rPr lang="fr-FR" sz="2400" dirty="0" err="1"/>
              <a:t>Yummy’s</a:t>
            </a:r>
            <a:endParaRPr lang="fr-FR" sz="2400" dirty="0"/>
          </a:p>
        </p:txBody>
      </p:sp>
      <p:pic>
        <p:nvPicPr>
          <p:cNvPr id="1026" name="Picture 2" descr="Avocado, cartoon, food, fruit, green, seed, vegetable icon - Download on  Iconfinder">
            <a:extLst>
              <a:ext uri="{FF2B5EF4-FFF2-40B4-BE49-F238E27FC236}">
                <a16:creationId xmlns:a16="http://schemas.microsoft.com/office/drawing/2014/main" id="{804AF4CC-BF3D-4213-A1F0-E79D0851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490" y="-468369"/>
            <a:ext cx="2080532" cy="20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705980A-A40B-4CBC-8F4E-B304D53BB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72783">
            <a:off x="9784633" y="-518764"/>
            <a:ext cx="2086985" cy="20869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7C0258B-2EA9-4CC2-93B3-05EDBA4BE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47696">
            <a:off x="11142493" y="827390"/>
            <a:ext cx="1224122" cy="12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A4312BD-0A3E-4759-8F3F-BA94BD698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90"/>
          <a:stretch/>
        </p:blipFill>
        <p:spPr>
          <a:xfrm>
            <a:off x="6540902" y="1060566"/>
            <a:ext cx="2232913" cy="46449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0530C02-E64D-4BAD-8F13-8A85EF280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00"/>
          <a:stretch/>
        </p:blipFill>
        <p:spPr>
          <a:xfrm>
            <a:off x="9283586" y="628831"/>
            <a:ext cx="2624449" cy="54417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54214A-4166-4571-B98D-6D8E7C0C00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00"/>
          <a:stretch/>
        </p:blipFill>
        <p:spPr>
          <a:xfrm>
            <a:off x="3243838" y="628831"/>
            <a:ext cx="2624449" cy="544179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57C2AC5-8C37-4230-B15D-FB7B5FF2C69B}"/>
              </a:ext>
            </a:extLst>
          </p:cNvPr>
          <p:cNvCxnSpPr>
            <a:cxnSpLocks/>
          </p:cNvCxnSpPr>
          <p:nvPr/>
        </p:nvCxnSpPr>
        <p:spPr>
          <a:xfrm flipH="1" flipV="1">
            <a:off x="5802774" y="3466541"/>
            <a:ext cx="912051" cy="140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64BA435-D247-489A-9834-5D6FFECA39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00"/>
          <a:stretch/>
        </p:blipFill>
        <p:spPr>
          <a:xfrm>
            <a:off x="281409" y="628831"/>
            <a:ext cx="2624448" cy="5441790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C0E3FDC-02E2-4530-9FE5-9EFB6D898839}"/>
              </a:ext>
            </a:extLst>
          </p:cNvPr>
          <p:cNvCxnSpPr>
            <a:cxnSpLocks/>
          </p:cNvCxnSpPr>
          <p:nvPr/>
        </p:nvCxnSpPr>
        <p:spPr>
          <a:xfrm flipH="1" flipV="1">
            <a:off x="2905858" y="4725144"/>
            <a:ext cx="1316346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5E93DB8-C9FB-4BD0-A0DE-DAFECFC6207D}"/>
              </a:ext>
            </a:extLst>
          </p:cNvPr>
          <p:cNvCxnSpPr>
            <a:cxnSpLocks/>
          </p:cNvCxnSpPr>
          <p:nvPr/>
        </p:nvCxnSpPr>
        <p:spPr>
          <a:xfrm flipV="1">
            <a:off x="8578045" y="3466541"/>
            <a:ext cx="705541" cy="129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1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322D3FA-57AA-4A05-BFD8-8298B5020EEB}"/>
              </a:ext>
            </a:extLst>
          </p:cNvPr>
          <p:cNvSpPr txBox="1"/>
          <p:nvPr/>
        </p:nvSpPr>
        <p:spPr>
          <a:xfrm>
            <a:off x="3574132" y="299695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5353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22413" y="404664"/>
            <a:ext cx="9144000" cy="641583"/>
          </a:xfrm>
        </p:spPr>
        <p:txBody>
          <a:bodyPr rtlCol="0"/>
          <a:lstStyle/>
          <a:p>
            <a:pPr algn="ctr" rtl="0"/>
            <a:r>
              <a:rPr lang="fr-FR" dirty="0"/>
              <a:t>Présentation de l’équipe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FCDC2FB-F8FD-46E9-85E9-2AB8C16AC4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329941"/>
              </p:ext>
            </p:extLst>
          </p:nvPr>
        </p:nvGraphicFramePr>
        <p:xfrm>
          <a:off x="1522413" y="1905000"/>
          <a:ext cx="9144000" cy="38341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95812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651173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73950629"/>
                    </a:ext>
                  </a:extLst>
                </a:gridCol>
              </a:tblGrid>
              <a:tr h="1668016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Chef de projet :</a:t>
                      </a:r>
                    </a:p>
                    <a:p>
                      <a:pPr algn="ctr"/>
                      <a:endParaRPr lang="fr-FR" sz="800" dirty="0"/>
                    </a:p>
                    <a:p>
                      <a:pPr algn="ctr"/>
                      <a:r>
                        <a:rPr lang="fr-FR" dirty="0"/>
                        <a:t>Alice Vallat (Meca)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681985"/>
                  </a:ext>
                </a:extLst>
              </a:tr>
              <a:tr h="2166156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Equipe Technique :</a:t>
                      </a:r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1800" b="1" dirty="0"/>
                        <a:t>Arthur Lefevre (GC)</a:t>
                      </a:r>
                    </a:p>
                    <a:p>
                      <a:pPr algn="ctr"/>
                      <a:r>
                        <a:rPr lang="fr-FR" sz="1800" b="1" dirty="0"/>
                        <a:t>Coriolan Lefevre (Meca)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Equipe Business Model :</a:t>
                      </a:r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1800" b="1" dirty="0"/>
                        <a:t>Houssine </a:t>
                      </a:r>
                      <a:r>
                        <a:rPr lang="fr-FR" sz="1800" b="1" dirty="0" err="1"/>
                        <a:t>Majite</a:t>
                      </a:r>
                      <a:r>
                        <a:rPr lang="fr-FR" sz="1800" b="1" dirty="0"/>
                        <a:t> (SE)</a:t>
                      </a:r>
                    </a:p>
                    <a:p>
                      <a:pPr algn="ctr"/>
                      <a:r>
                        <a:rPr lang="fr-FR" sz="1800" b="1" dirty="0"/>
                        <a:t>Romain Marie (SE)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Equipe Communication :</a:t>
                      </a:r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1800" b="1" dirty="0"/>
                        <a:t>Axel Sire (IS)</a:t>
                      </a:r>
                    </a:p>
                    <a:p>
                      <a:pPr algn="ctr"/>
                      <a:r>
                        <a:rPr lang="fr-FR" sz="1800" b="1" dirty="0"/>
                        <a:t>Gaelane Masson (GBA)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777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fr-FR" dirty="0"/>
              <a:t>Objectifs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B2A0B0-90BE-44DD-A1D9-93E925DAB040}"/>
              </a:ext>
            </a:extLst>
          </p:cNvPr>
          <p:cNvSpPr txBox="1"/>
          <p:nvPr/>
        </p:nvSpPr>
        <p:spPr>
          <a:xfrm>
            <a:off x="6069971" y="3165508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/>
              <a:t>Tout-en-un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/>
              <a:t>Facilité d’utilisation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/>
              <a:t>Encourager une alimentation saine et locale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6CBA429-7DEE-4549-8B16-7458E08B3BEE}"/>
              </a:ext>
            </a:extLst>
          </p:cNvPr>
          <p:cNvGrpSpPr/>
          <p:nvPr/>
        </p:nvGrpSpPr>
        <p:grpSpPr>
          <a:xfrm>
            <a:off x="1845940" y="1468641"/>
            <a:ext cx="3096344" cy="5389359"/>
            <a:chOff x="1418896" y="1"/>
            <a:chExt cx="2960063" cy="5959366"/>
          </a:xfrm>
        </p:grpSpPr>
        <p:pic>
          <p:nvPicPr>
            <p:cNvPr id="5" name="Picture 2" descr="Le premier téléphone portable co-créé avec la foule">
              <a:extLst>
                <a:ext uri="{FF2B5EF4-FFF2-40B4-BE49-F238E27FC236}">
                  <a16:creationId xmlns:a16="http://schemas.microsoft.com/office/drawing/2014/main" id="{BA84685A-5950-4F5B-AF6F-F5EB03C762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1" r="53333" b="7296"/>
            <a:stretch/>
          </p:blipFill>
          <p:spPr bwMode="auto">
            <a:xfrm>
              <a:off x="1418896" y="1"/>
              <a:ext cx="2960063" cy="5959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A9DEFB1-CEDD-4C38-B7BE-6D18DB8F5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3" b="3434"/>
            <a:stretch/>
          </p:blipFill>
          <p:spPr>
            <a:xfrm>
              <a:off x="1771537" y="784543"/>
              <a:ext cx="2207486" cy="4429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30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rtlCol="0" anchor="b">
            <a:normAutofit/>
          </a:bodyPr>
          <a:lstStyle/>
          <a:p>
            <a:pPr rtl="0"/>
            <a:r>
              <a:rPr lang="fr-FR" dirty="0"/>
              <a:t>Présentation du projet</a:t>
            </a:r>
            <a:endParaRPr lang="fr-FR"/>
          </a:p>
        </p:txBody>
      </p:sp>
      <p:pic>
        <p:nvPicPr>
          <p:cNvPr id="2" name="video-1634667771" descr="Une image contenant texte, intérieur&#10;&#10;Description générée automatiquement">
            <a:hlinkClick r:id="" action="ppaction://media"/>
            <a:extLst>
              <a:ext uri="{FF2B5EF4-FFF2-40B4-BE49-F238E27FC236}">
                <a16:creationId xmlns:a16="http://schemas.microsoft.com/office/drawing/2014/main" id="{DF431F63-2E43-41D8-91E1-168FC210E1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4881" y="1905000"/>
            <a:ext cx="3179063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fr-FR" dirty="0"/>
              <a:t>L’application </a:t>
            </a:r>
            <a:r>
              <a:rPr lang="fr-FR" dirty="0" err="1"/>
              <a:t>Health’Yum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E8C79B-CCD3-4B86-B881-D9EFCD2BD6E6}"/>
              </a:ext>
            </a:extLst>
          </p:cNvPr>
          <p:cNvSpPr txBox="1"/>
          <p:nvPr/>
        </p:nvSpPr>
        <p:spPr>
          <a:xfrm>
            <a:off x="333772" y="2492896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Fonctionnalités :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Suivre les produits de saisons</a:t>
            </a:r>
          </a:p>
          <a:p>
            <a:pPr marL="342900" indent="-342900">
              <a:buFontTx/>
              <a:buChar char="-"/>
            </a:pPr>
            <a:endParaRPr lang="fr-FR" sz="800" dirty="0"/>
          </a:p>
          <a:p>
            <a:pPr marL="342900" indent="-342900">
              <a:buFontTx/>
              <a:buChar char="-"/>
            </a:pPr>
            <a:r>
              <a:rPr lang="fr-FR" sz="2400" dirty="0"/>
              <a:t>Scanner les différents produits</a:t>
            </a:r>
          </a:p>
          <a:p>
            <a:pPr marL="342900" indent="-342900">
              <a:buFontTx/>
              <a:buChar char="-"/>
            </a:pPr>
            <a:endParaRPr lang="fr-FR" sz="800" dirty="0"/>
          </a:p>
          <a:p>
            <a:pPr marL="342900" indent="-342900">
              <a:buFontTx/>
              <a:buChar char="-"/>
            </a:pPr>
            <a:r>
              <a:rPr lang="fr-FR" sz="2400" dirty="0"/>
              <a:t>Proposer des recettes</a:t>
            </a:r>
          </a:p>
          <a:p>
            <a:pPr marL="342900" indent="-342900">
              <a:buFontTx/>
              <a:buChar char="-"/>
            </a:pPr>
            <a:endParaRPr lang="fr-FR" sz="800" dirty="0"/>
          </a:p>
          <a:p>
            <a:pPr marL="342900" indent="-342900">
              <a:buFontTx/>
              <a:buChar char="-"/>
            </a:pPr>
            <a:r>
              <a:rPr lang="fr-FR" sz="2400" dirty="0"/>
              <a:t>Réaliser un suivi personnel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7F66277-A037-4500-9C15-1E3213C58259}"/>
              </a:ext>
            </a:extLst>
          </p:cNvPr>
          <p:cNvGrpSpPr/>
          <p:nvPr/>
        </p:nvGrpSpPr>
        <p:grpSpPr>
          <a:xfrm>
            <a:off x="6977514" y="1516266"/>
            <a:ext cx="3096344" cy="5389359"/>
            <a:chOff x="1418896" y="1"/>
            <a:chExt cx="2960063" cy="5959366"/>
          </a:xfrm>
        </p:grpSpPr>
        <p:pic>
          <p:nvPicPr>
            <p:cNvPr id="7" name="Picture 2" descr="Le premier téléphone portable co-créé avec la foule">
              <a:extLst>
                <a:ext uri="{FF2B5EF4-FFF2-40B4-BE49-F238E27FC236}">
                  <a16:creationId xmlns:a16="http://schemas.microsoft.com/office/drawing/2014/main" id="{1819BC8E-7FAA-43C0-9F0F-3FE5D9FDC2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1" r="53333" b="7296"/>
            <a:stretch/>
          </p:blipFill>
          <p:spPr bwMode="auto">
            <a:xfrm>
              <a:off x="1418896" y="1"/>
              <a:ext cx="2960063" cy="5959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CC8B3DA-755C-468A-BF16-DC9B631BE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3" b="3434"/>
            <a:stretch/>
          </p:blipFill>
          <p:spPr>
            <a:xfrm>
              <a:off x="1771537" y="784543"/>
              <a:ext cx="2207486" cy="4429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6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C5D5387-1AE1-4CB8-BF5F-E3E6A58869FD}"/>
              </a:ext>
            </a:extLst>
          </p:cNvPr>
          <p:cNvSpPr txBox="1"/>
          <p:nvPr/>
        </p:nvSpPr>
        <p:spPr>
          <a:xfrm>
            <a:off x="333772" y="2492896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Fonctionnalités :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652825"/>
                </a:solidFill>
              </a:rPr>
              <a:t>Scanner les différents produits </a:t>
            </a:r>
          </a:p>
          <a:p>
            <a:pPr marL="342900" indent="-342900">
              <a:buFontTx/>
              <a:buChar char="-"/>
            </a:pPr>
            <a:endParaRPr lang="fr-FR" sz="800" dirty="0"/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D18581"/>
                </a:solidFill>
              </a:rPr>
              <a:t>Suivre les produits de saison</a:t>
            </a:r>
          </a:p>
          <a:p>
            <a:pPr marL="342900" indent="-342900">
              <a:buFontTx/>
              <a:buChar char="-"/>
            </a:pPr>
            <a:endParaRPr lang="fr-FR" sz="800" dirty="0">
              <a:solidFill>
                <a:srgbClr val="D1858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D18581"/>
                </a:solidFill>
              </a:rPr>
              <a:t>Proposer des recettes</a:t>
            </a:r>
          </a:p>
          <a:p>
            <a:pPr marL="342900" indent="-342900">
              <a:buFontTx/>
              <a:buChar char="-"/>
            </a:pPr>
            <a:endParaRPr lang="fr-FR" sz="800" dirty="0">
              <a:solidFill>
                <a:srgbClr val="D1858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D18581"/>
                </a:solidFill>
              </a:rPr>
              <a:t>Réaliser un suivi personnel</a:t>
            </a:r>
          </a:p>
        </p:txBody>
      </p:sp>
      <p:sp>
        <p:nvSpPr>
          <p:cNvPr id="6" name="Titre 12">
            <a:extLst>
              <a:ext uri="{FF2B5EF4-FFF2-40B4-BE49-F238E27FC236}">
                <a16:creationId xmlns:a16="http://schemas.microsoft.com/office/drawing/2014/main" id="{9DDC918F-A6E4-4D96-83C8-AB99E9E7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rtlCol="0" anchor="ctr"/>
          <a:lstStyle/>
          <a:p>
            <a:pPr algn="ctr" rtl="0"/>
            <a:r>
              <a:rPr lang="fr-FR" dirty="0"/>
              <a:t>L’application </a:t>
            </a:r>
            <a:r>
              <a:rPr lang="fr-FR" dirty="0" err="1"/>
              <a:t>Health’Yum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32BCE9C-793E-4354-B089-202B48BA16D3}"/>
              </a:ext>
            </a:extLst>
          </p:cNvPr>
          <p:cNvGrpSpPr/>
          <p:nvPr/>
        </p:nvGrpSpPr>
        <p:grpSpPr>
          <a:xfrm>
            <a:off x="4788589" y="1468641"/>
            <a:ext cx="3096344" cy="5389359"/>
            <a:chOff x="1418896" y="1"/>
            <a:chExt cx="2960063" cy="5959366"/>
          </a:xfrm>
        </p:grpSpPr>
        <p:pic>
          <p:nvPicPr>
            <p:cNvPr id="8" name="Picture 2" descr="Le premier téléphone portable co-créé avec la foule">
              <a:extLst>
                <a:ext uri="{FF2B5EF4-FFF2-40B4-BE49-F238E27FC236}">
                  <a16:creationId xmlns:a16="http://schemas.microsoft.com/office/drawing/2014/main" id="{BCD5D3FF-387B-4507-B5D5-F19F81F175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1" r="53333" b="7296"/>
            <a:stretch/>
          </p:blipFill>
          <p:spPr bwMode="auto">
            <a:xfrm>
              <a:off x="1418896" y="1"/>
              <a:ext cx="2960063" cy="5959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8AF934B-4693-4B3C-9397-C8139D405D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3" b="3434"/>
            <a:stretch/>
          </p:blipFill>
          <p:spPr>
            <a:xfrm>
              <a:off x="1771537" y="784543"/>
              <a:ext cx="2207486" cy="4429760"/>
            </a:xfrm>
            <a:prstGeom prst="rect">
              <a:avLst/>
            </a:prstGeom>
          </p:spPr>
        </p:pic>
      </p:grp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B736A55-04AF-47C7-B3A3-E7D826C0C1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10" b="33721"/>
          <a:stretch/>
        </p:blipFill>
        <p:spPr>
          <a:xfrm>
            <a:off x="7845140" y="1916832"/>
            <a:ext cx="1780651" cy="23984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44B4B42-F760-483F-8635-70AD8B19B6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09"/>
          <a:stretch/>
        </p:blipFill>
        <p:spPr>
          <a:xfrm>
            <a:off x="9975911" y="1895777"/>
            <a:ext cx="2055349" cy="4274753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E33E1A1-AE35-4D44-91CF-36C87A82BC1D}"/>
              </a:ext>
            </a:extLst>
          </p:cNvPr>
          <p:cNvCxnSpPr>
            <a:cxnSpLocks/>
          </p:cNvCxnSpPr>
          <p:nvPr/>
        </p:nvCxnSpPr>
        <p:spPr>
          <a:xfrm flipV="1">
            <a:off x="6192650" y="1946790"/>
            <a:ext cx="1663493" cy="11166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E42DA0C-39C2-465A-BE56-ED85046AA802}"/>
              </a:ext>
            </a:extLst>
          </p:cNvPr>
          <p:cNvCxnSpPr>
            <a:cxnSpLocks/>
          </p:cNvCxnSpPr>
          <p:nvPr/>
        </p:nvCxnSpPr>
        <p:spPr>
          <a:xfrm>
            <a:off x="6192650" y="4033154"/>
            <a:ext cx="1663493" cy="272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8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C5D5387-1AE1-4CB8-BF5F-E3E6A58869FD}"/>
              </a:ext>
            </a:extLst>
          </p:cNvPr>
          <p:cNvSpPr txBox="1"/>
          <p:nvPr/>
        </p:nvSpPr>
        <p:spPr>
          <a:xfrm>
            <a:off x="333772" y="2492896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Fonctionnalités :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D18581"/>
                </a:solidFill>
              </a:rPr>
              <a:t>Scanner les différents produits </a:t>
            </a:r>
          </a:p>
          <a:p>
            <a:pPr marL="342900" indent="-342900">
              <a:buFontTx/>
              <a:buChar char="-"/>
            </a:pPr>
            <a:endParaRPr lang="fr-FR" sz="800" dirty="0"/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652825"/>
                </a:solidFill>
              </a:rPr>
              <a:t>Suivre les produits de saison</a:t>
            </a:r>
          </a:p>
          <a:p>
            <a:pPr marL="342900" indent="-342900">
              <a:buFontTx/>
              <a:buChar char="-"/>
            </a:pPr>
            <a:endParaRPr lang="fr-FR" sz="800" dirty="0">
              <a:solidFill>
                <a:srgbClr val="D1858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D18581"/>
                </a:solidFill>
              </a:rPr>
              <a:t>Proposer des recettes</a:t>
            </a:r>
          </a:p>
          <a:p>
            <a:pPr marL="342900" indent="-342900">
              <a:buFontTx/>
              <a:buChar char="-"/>
            </a:pPr>
            <a:endParaRPr lang="fr-FR" sz="800" dirty="0">
              <a:solidFill>
                <a:srgbClr val="D1858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D18581"/>
                </a:solidFill>
              </a:rPr>
              <a:t>Réaliser un suivi personnel</a:t>
            </a:r>
          </a:p>
        </p:txBody>
      </p:sp>
      <p:sp>
        <p:nvSpPr>
          <p:cNvPr id="6" name="Titre 12">
            <a:extLst>
              <a:ext uri="{FF2B5EF4-FFF2-40B4-BE49-F238E27FC236}">
                <a16:creationId xmlns:a16="http://schemas.microsoft.com/office/drawing/2014/main" id="{9DDC918F-A6E4-4D96-83C8-AB99E9E7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rtlCol="0" anchor="ctr"/>
          <a:lstStyle/>
          <a:p>
            <a:pPr algn="ctr" rtl="0"/>
            <a:r>
              <a:rPr lang="fr-FR" dirty="0"/>
              <a:t>L’application </a:t>
            </a:r>
            <a:r>
              <a:rPr lang="fr-FR" dirty="0" err="1"/>
              <a:t>Health’Yum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B27C729-46CA-4123-B34C-7127F441D3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6"/>
          <a:stretch/>
        </p:blipFill>
        <p:spPr>
          <a:xfrm>
            <a:off x="9118748" y="1880945"/>
            <a:ext cx="2304256" cy="4782082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419461D4-293B-4A5B-853B-7A4B9F6185D1}"/>
              </a:ext>
            </a:extLst>
          </p:cNvPr>
          <p:cNvGrpSpPr/>
          <p:nvPr/>
        </p:nvGrpSpPr>
        <p:grpSpPr>
          <a:xfrm>
            <a:off x="4788589" y="1468641"/>
            <a:ext cx="3096344" cy="5389359"/>
            <a:chOff x="1418896" y="1"/>
            <a:chExt cx="2960063" cy="5959366"/>
          </a:xfrm>
        </p:grpSpPr>
        <p:pic>
          <p:nvPicPr>
            <p:cNvPr id="16" name="Picture 2" descr="Le premier téléphone portable co-créé avec la foule">
              <a:extLst>
                <a:ext uri="{FF2B5EF4-FFF2-40B4-BE49-F238E27FC236}">
                  <a16:creationId xmlns:a16="http://schemas.microsoft.com/office/drawing/2014/main" id="{67B95F59-1092-4F66-9BB2-F1FF2A2DA8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1" r="53333" b="7296"/>
            <a:stretch/>
          </p:blipFill>
          <p:spPr bwMode="auto">
            <a:xfrm>
              <a:off x="1418896" y="1"/>
              <a:ext cx="2960063" cy="5959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5B4D86D-EF92-4964-807C-217DE9F7B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3" b="3434"/>
            <a:stretch/>
          </p:blipFill>
          <p:spPr>
            <a:xfrm>
              <a:off x="1771537" y="784543"/>
              <a:ext cx="2207486" cy="4429760"/>
            </a:xfrm>
            <a:prstGeom prst="rect">
              <a:avLst/>
            </a:prstGeom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DE7E181-0080-4994-A223-7934182EBE02}"/>
              </a:ext>
            </a:extLst>
          </p:cNvPr>
          <p:cNvCxnSpPr>
            <a:cxnSpLocks/>
          </p:cNvCxnSpPr>
          <p:nvPr/>
        </p:nvCxnSpPr>
        <p:spPr>
          <a:xfrm flipV="1">
            <a:off x="7246540" y="1880946"/>
            <a:ext cx="1872208" cy="1188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0D0E5F0-C604-4658-92F0-9ACE97E92C9C}"/>
              </a:ext>
            </a:extLst>
          </p:cNvPr>
          <p:cNvCxnSpPr>
            <a:cxnSpLocks/>
          </p:cNvCxnSpPr>
          <p:nvPr/>
        </p:nvCxnSpPr>
        <p:spPr>
          <a:xfrm>
            <a:off x="7246540" y="4077072"/>
            <a:ext cx="1872208" cy="2591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4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C5D5387-1AE1-4CB8-BF5F-E3E6A58869FD}"/>
              </a:ext>
            </a:extLst>
          </p:cNvPr>
          <p:cNvSpPr txBox="1"/>
          <p:nvPr/>
        </p:nvSpPr>
        <p:spPr>
          <a:xfrm>
            <a:off x="333772" y="2492896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Fonctionnalités :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D18581"/>
                </a:solidFill>
              </a:rPr>
              <a:t>Scanner les différents produits</a:t>
            </a:r>
          </a:p>
          <a:p>
            <a:pPr marL="342900" indent="-342900">
              <a:buFontTx/>
              <a:buChar char="-"/>
            </a:pPr>
            <a:endParaRPr lang="fr-FR" sz="800" dirty="0"/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D18581"/>
                </a:solidFill>
              </a:rPr>
              <a:t>Suivre les produits de saison</a:t>
            </a:r>
          </a:p>
          <a:p>
            <a:pPr marL="342900" indent="-342900">
              <a:buFontTx/>
              <a:buChar char="-"/>
            </a:pPr>
            <a:endParaRPr lang="fr-FR" sz="800" dirty="0">
              <a:solidFill>
                <a:srgbClr val="652825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652825"/>
                </a:solidFill>
              </a:rPr>
              <a:t>Proposer des recettes</a:t>
            </a:r>
          </a:p>
          <a:p>
            <a:pPr marL="342900" indent="-342900">
              <a:buFontTx/>
              <a:buChar char="-"/>
            </a:pPr>
            <a:endParaRPr lang="fr-FR" sz="800" dirty="0">
              <a:solidFill>
                <a:srgbClr val="D1858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D18581"/>
                </a:solidFill>
              </a:rPr>
              <a:t>Réaliser un suivi personnel</a:t>
            </a:r>
          </a:p>
        </p:txBody>
      </p:sp>
      <p:sp>
        <p:nvSpPr>
          <p:cNvPr id="6" name="Titre 12">
            <a:extLst>
              <a:ext uri="{FF2B5EF4-FFF2-40B4-BE49-F238E27FC236}">
                <a16:creationId xmlns:a16="http://schemas.microsoft.com/office/drawing/2014/main" id="{9DDC918F-A6E4-4D96-83C8-AB99E9E7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rtlCol="0" anchor="ctr"/>
          <a:lstStyle/>
          <a:p>
            <a:pPr algn="ctr" rtl="0"/>
            <a:r>
              <a:rPr lang="fr-FR" dirty="0"/>
              <a:t>L’application </a:t>
            </a:r>
            <a:r>
              <a:rPr lang="fr-FR" dirty="0" err="1"/>
              <a:t>Health’Yum</a:t>
            </a:r>
            <a:endParaRPr lang="fr-FR" dirty="0"/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405304AB-C692-42CF-9BF6-D1C317309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11"/>
          <a:stretch/>
        </p:blipFill>
        <p:spPr>
          <a:xfrm>
            <a:off x="8902724" y="1836812"/>
            <a:ext cx="2335253" cy="4831465"/>
          </a:xfr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EC9B49C-11B8-4E54-A123-30FB6CCBBF3D}"/>
              </a:ext>
            </a:extLst>
          </p:cNvPr>
          <p:cNvGrpSpPr/>
          <p:nvPr/>
        </p:nvGrpSpPr>
        <p:grpSpPr>
          <a:xfrm>
            <a:off x="4788589" y="1468641"/>
            <a:ext cx="3096344" cy="5389359"/>
            <a:chOff x="1418896" y="1"/>
            <a:chExt cx="2960063" cy="5959366"/>
          </a:xfrm>
        </p:grpSpPr>
        <p:pic>
          <p:nvPicPr>
            <p:cNvPr id="13" name="Picture 2" descr="Le premier téléphone portable co-créé avec la foule">
              <a:extLst>
                <a:ext uri="{FF2B5EF4-FFF2-40B4-BE49-F238E27FC236}">
                  <a16:creationId xmlns:a16="http://schemas.microsoft.com/office/drawing/2014/main" id="{676A070D-3E31-4C0F-8108-EA6C046ECD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1" r="53333" b="7296"/>
            <a:stretch/>
          </p:blipFill>
          <p:spPr bwMode="auto">
            <a:xfrm>
              <a:off x="1418896" y="1"/>
              <a:ext cx="2960063" cy="5959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AAC4146-20D8-4E7A-907B-FF7091A52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3" b="3434"/>
            <a:stretch/>
          </p:blipFill>
          <p:spPr>
            <a:xfrm>
              <a:off x="1771537" y="784543"/>
              <a:ext cx="2207486" cy="4429760"/>
            </a:xfrm>
            <a:prstGeom prst="rect">
              <a:avLst/>
            </a:prstGeom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88A75E-C9B9-4341-8B95-A04365A493FC}"/>
              </a:ext>
            </a:extLst>
          </p:cNvPr>
          <p:cNvCxnSpPr>
            <a:cxnSpLocks/>
          </p:cNvCxnSpPr>
          <p:nvPr/>
        </p:nvCxnSpPr>
        <p:spPr>
          <a:xfrm flipV="1">
            <a:off x="6192000" y="1836812"/>
            <a:ext cx="2710724" cy="2600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780B60B-CE13-4B54-BDC6-27A69F6BDCAE}"/>
              </a:ext>
            </a:extLst>
          </p:cNvPr>
          <p:cNvCxnSpPr>
            <a:cxnSpLocks/>
          </p:cNvCxnSpPr>
          <p:nvPr/>
        </p:nvCxnSpPr>
        <p:spPr>
          <a:xfrm>
            <a:off x="6192000" y="5445224"/>
            <a:ext cx="2710724" cy="1223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C5D5387-1AE1-4CB8-BF5F-E3E6A58869FD}"/>
              </a:ext>
            </a:extLst>
          </p:cNvPr>
          <p:cNvSpPr txBox="1"/>
          <p:nvPr/>
        </p:nvSpPr>
        <p:spPr>
          <a:xfrm>
            <a:off x="333772" y="2492896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Fonctionnalités :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D18581"/>
                </a:solidFill>
              </a:rPr>
              <a:t>Scanner les différents produits</a:t>
            </a:r>
          </a:p>
          <a:p>
            <a:pPr marL="342900" indent="-342900">
              <a:buFontTx/>
              <a:buChar char="-"/>
            </a:pPr>
            <a:endParaRPr lang="fr-FR" sz="800" dirty="0"/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D18581"/>
                </a:solidFill>
              </a:rPr>
              <a:t>Suivre les produits de saison</a:t>
            </a:r>
          </a:p>
          <a:p>
            <a:pPr marL="342900" indent="-342900">
              <a:buFontTx/>
              <a:buChar char="-"/>
            </a:pPr>
            <a:endParaRPr lang="fr-FR" sz="800" dirty="0">
              <a:solidFill>
                <a:srgbClr val="D1858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D18581"/>
                </a:solidFill>
              </a:rPr>
              <a:t>Proposer des recettes</a:t>
            </a:r>
          </a:p>
          <a:p>
            <a:pPr marL="342900" indent="-342900">
              <a:buFontTx/>
              <a:buChar char="-"/>
            </a:pPr>
            <a:endParaRPr lang="fr-FR" sz="800" dirty="0">
              <a:solidFill>
                <a:srgbClr val="D1858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652825"/>
                </a:solidFill>
              </a:rPr>
              <a:t>Réaliser un suivi personnel</a:t>
            </a:r>
          </a:p>
        </p:txBody>
      </p:sp>
      <p:sp>
        <p:nvSpPr>
          <p:cNvPr id="6" name="Titre 12">
            <a:extLst>
              <a:ext uri="{FF2B5EF4-FFF2-40B4-BE49-F238E27FC236}">
                <a16:creationId xmlns:a16="http://schemas.microsoft.com/office/drawing/2014/main" id="{9DDC918F-A6E4-4D96-83C8-AB99E9E7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rtlCol="0" anchor="ctr"/>
          <a:lstStyle/>
          <a:p>
            <a:pPr algn="ctr" rtl="0"/>
            <a:r>
              <a:rPr lang="fr-FR" dirty="0"/>
              <a:t>L’application </a:t>
            </a:r>
            <a:r>
              <a:rPr lang="fr-FR" dirty="0" err="1"/>
              <a:t>Health’Yum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A7F03D0-4B02-432E-8050-A1DE2D087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90"/>
          <a:stretch/>
        </p:blipFill>
        <p:spPr>
          <a:xfrm>
            <a:off x="8974732" y="1825774"/>
            <a:ext cx="2232248" cy="4643587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F467704B-902B-4965-8BE0-9E4CDFD05ED0}"/>
              </a:ext>
            </a:extLst>
          </p:cNvPr>
          <p:cNvGrpSpPr/>
          <p:nvPr/>
        </p:nvGrpSpPr>
        <p:grpSpPr>
          <a:xfrm>
            <a:off x="4788589" y="1468641"/>
            <a:ext cx="3096344" cy="5389359"/>
            <a:chOff x="1418896" y="1"/>
            <a:chExt cx="2960063" cy="5959366"/>
          </a:xfrm>
        </p:grpSpPr>
        <p:pic>
          <p:nvPicPr>
            <p:cNvPr id="13" name="Picture 2" descr="Le premier téléphone portable co-créé avec la foule">
              <a:extLst>
                <a:ext uri="{FF2B5EF4-FFF2-40B4-BE49-F238E27FC236}">
                  <a16:creationId xmlns:a16="http://schemas.microsoft.com/office/drawing/2014/main" id="{68EF5E75-1E7E-4A54-932E-541DA01026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1" r="53333" b="7296"/>
            <a:stretch/>
          </p:blipFill>
          <p:spPr bwMode="auto">
            <a:xfrm>
              <a:off x="1418896" y="1"/>
              <a:ext cx="2960063" cy="5959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3C032E2-005E-4FE0-9C57-9C4725808F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3" b="3434"/>
            <a:stretch/>
          </p:blipFill>
          <p:spPr>
            <a:xfrm>
              <a:off x="1771537" y="784543"/>
              <a:ext cx="2207486" cy="4429760"/>
            </a:xfrm>
            <a:prstGeom prst="rect">
              <a:avLst/>
            </a:prstGeom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6F74AF4-D124-4F97-949A-428BDD392195}"/>
              </a:ext>
            </a:extLst>
          </p:cNvPr>
          <p:cNvCxnSpPr>
            <a:cxnSpLocks/>
          </p:cNvCxnSpPr>
          <p:nvPr/>
        </p:nvCxnSpPr>
        <p:spPr>
          <a:xfrm flipV="1">
            <a:off x="7280113" y="1825774"/>
            <a:ext cx="1694619" cy="26113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C9126E3-9797-4C3C-B4FB-2D2C1DE67993}"/>
              </a:ext>
            </a:extLst>
          </p:cNvPr>
          <p:cNvCxnSpPr>
            <a:cxnSpLocks/>
          </p:cNvCxnSpPr>
          <p:nvPr/>
        </p:nvCxnSpPr>
        <p:spPr>
          <a:xfrm>
            <a:off x="7280113" y="5445224"/>
            <a:ext cx="1694619" cy="1024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 terreux 16: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184_TF02801065.potx" id="{DC0C3591-FA12-4024-99C9-01955CC255EF}" vid="{DF52EA0A-14F1-46E0-80E3-11E856DE3602}"/>
    </a:ext>
  </a:extLst>
</a:theme>
</file>

<file path=ppt/theme/theme2.xml><?xml version="1.0" encoding="utf-8"?>
<a:theme xmlns:a="http://schemas.openxmlformats.org/drawingml/2006/main" name="Thèm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Ton de terre (grand écran)</Template>
  <TotalTime>242</TotalTime>
  <Words>182</Words>
  <Application>Microsoft Office PowerPoint</Application>
  <PresentationFormat>Personnalisé</PresentationFormat>
  <Paragraphs>80</Paragraphs>
  <Slides>11</Slides>
  <Notes>5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Corbel</vt:lpstr>
      <vt:lpstr>Ton terreux 16:9</vt:lpstr>
      <vt:lpstr>Projet Commun Inter-Spécialités 2021-2022</vt:lpstr>
      <vt:lpstr>Présentation de l’équipe </vt:lpstr>
      <vt:lpstr>Objectifs</vt:lpstr>
      <vt:lpstr>Présentation du projet</vt:lpstr>
      <vt:lpstr>L’application Health’Yum</vt:lpstr>
      <vt:lpstr>L’application Health’Yum</vt:lpstr>
      <vt:lpstr>L’application Health’Yum</vt:lpstr>
      <vt:lpstr>L’application Health’Yum</vt:lpstr>
      <vt:lpstr>L’application Health’Yum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Commun Inter-Spécialités 2021-2022</dc:title>
  <dc:creator>Gaelane Masson</dc:creator>
  <cp:lastModifiedBy>Gaelane Masson</cp:lastModifiedBy>
  <cp:revision>10</cp:revision>
  <dcterms:created xsi:type="dcterms:W3CDTF">2021-09-27T06:37:10Z</dcterms:created>
  <dcterms:modified xsi:type="dcterms:W3CDTF">2021-10-20T17:03:56Z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