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1"/>
    <p:restoredTop sz="94648"/>
  </p:normalViewPr>
  <p:slideViewPr>
    <p:cSldViewPr snapToGrid="0" snapToObjects="1">
      <p:cViewPr>
        <p:scale>
          <a:sx n="98" d="100"/>
          <a:sy n="98" d="100"/>
        </p:scale>
        <p:origin x="1128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microsoft.com/office/2007/relationships/hdphoto" Target="../media/hdphoto2.wdp"/><Relationship Id="rId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7.png"/><Relationship Id="rId5" Type="http://schemas.microsoft.com/office/2007/relationships/hdphoto" Target="../media/hdphoto5.wdp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81191" y="913556"/>
            <a:ext cx="10993549" cy="1475013"/>
          </a:xfrm>
        </p:spPr>
        <p:txBody>
          <a:bodyPr anchor="ctr">
            <a:noAutofit/>
          </a:bodyPr>
          <a:lstStyle/>
          <a:p>
            <a:pPr algn="ctr"/>
            <a:r>
              <a:rPr lang="fr-FR" sz="13800" b="1" dirty="0" smtClean="0">
                <a:solidFill>
                  <a:schemeClr val="tx1"/>
                </a:solidFill>
                <a:latin typeface="Rockwell Condensed" charset="0"/>
                <a:ea typeface="Rockwell Condensed" charset="0"/>
                <a:cs typeface="Rockwell Condensed" charset="0"/>
              </a:rPr>
              <a:t>POLY’BIO</a:t>
            </a:r>
            <a:endParaRPr lang="fr-FR" sz="13800" b="1" dirty="0">
              <a:solidFill>
                <a:schemeClr val="tx1"/>
              </a:solidFill>
              <a:latin typeface="Rockwell Condensed" charset="0"/>
              <a:ea typeface="Rockwell Condensed" charset="0"/>
              <a:cs typeface="Rockwell Condensed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r>
              <a:rPr lang="fr-FR" dirty="0" smtClean="0"/>
              <a:t>PCIS </a:t>
            </a:r>
            <a:r>
              <a:rPr lang="mr-IN" dirty="0" smtClean="0"/>
              <a:t>–</a:t>
            </a:r>
            <a:r>
              <a:rPr lang="fr-FR" dirty="0" smtClean="0"/>
              <a:t> 3</a:t>
            </a:r>
            <a:r>
              <a:rPr lang="fr-FR" baseline="30000" dirty="0" smtClean="0"/>
              <a:t>ème</a:t>
            </a:r>
            <a:r>
              <a:rPr lang="fr-FR" dirty="0" smtClean="0"/>
              <a:t> année </a:t>
            </a:r>
            <a:r>
              <a:rPr lang="mr-IN" dirty="0" smtClean="0"/>
              <a:t>–</a:t>
            </a:r>
            <a:r>
              <a:rPr lang="fr-FR" dirty="0" smtClean="0"/>
              <a:t> </a:t>
            </a:r>
            <a:r>
              <a:rPr lang="fr-FR" dirty="0" err="1" smtClean="0"/>
              <a:t>Polytech</a:t>
            </a:r>
            <a:r>
              <a:rPr lang="fr-FR" dirty="0" smtClean="0"/>
              <a:t> Lille </a:t>
            </a:r>
            <a:r>
              <a:rPr lang="mr-IN" dirty="0" smtClean="0"/>
              <a:t>–</a:t>
            </a:r>
            <a:r>
              <a:rPr lang="fr-FR" dirty="0" smtClean="0"/>
              <a:t> Université de </a:t>
            </a:r>
            <a:r>
              <a:rPr lang="fr-FR" dirty="0" err="1" smtClean="0"/>
              <a:t>lille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" b="10872"/>
          <a:stretch/>
        </p:blipFill>
        <p:spPr>
          <a:xfrm>
            <a:off x="711819" y="3277589"/>
            <a:ext cx="4548949" cy="292685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415148" y="3357509"/>
            <a:ext cx="4322618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BLIER </a:t>
            </a:r>
            <a:r>
              <a:rPr lang="fr-FR" dirty="0" smtClean="0"/>
              <a:t>Paul</a:t>
            </a:r>
          </a:p>
          <a:p>
            <a:pPr>
              <a:spcAft>
                <a:spcPts val="600"/>
              </a:spcAft>
            </a:pPr>
            <a:r>
              <a:rPr lang="fr-FR" dirty="0" smtClean="0"/>
              <a:t>BORDELAIS Clément</a:t>
            </a:r>
          </a:p>
          <a:p>
            <a:pPr>
              <a:spcAft>
                <a:spcPts val="600"/>
              </a:spcAft>
            </a:pPr>
            <a:r>
              <a:rPr lang="fr-FR" dirty="0" smtClean="0"/>
              <a:t>BOUALLAL </a:t>
            </a:r>
            <a:r>
              <a:rPr lang="fr-FR" dirty="0" err="1" smtClean="0"/>
              <a:t>Yousra</a:t>
            </a:r>
            <a:endParaRPr lang="fr-FR" dirty="0"/>
          </a:p>
          <a:p>
            <a:pPr>
              <a:spcAft>
                <a:spcPts val="600"/>
              </a:spcAft>
            </a:pPr>
            <a:r>
              <a:rPr lang="fr-FR" dirty="0" smtClean="0"/>
              <a:t>CAPRONNIER </a:t>
            </a:r>
            <a:r>
              <a:rPr lang="fr-FR" dirty="0" err="1" smtClean="0"/>
              <a:t>Eymeric</a:t>
            </a:r>
            <a:endParaRPr lang="fr-FR" dirty="0"/>
          </a:p>
          <a:p>
            <a:pPr>
              <a:spcAft>
                <a:spcPts val="600"/>
              </a:spcAft>
            </a:pPr>
            <a:r>
              <a:rPr lang="fr-FR" dirty="0" smtClean="0"/>
              <a:t>CAUCHEPIN Yann</a:t>
            </a:r>
          </a:p>
          <a:p>
            <a:pPr>
              <a:spcAft>
                <a:spcPts val="600"/>
              </a:spcAft>
            </a:pPr>
            <a:r>
              <a:rPr lang="fr-FR" dirty="0" smtClean="0"/>
              <a:t>CONZADE Laura</a:t>
            </a:r>
          </a:p>
          <a:p>
            <a:pPr>
              <a:spcAft>
                <a:spcPts val="600"/>
              </a:spcAft>
            </a:pPr>
            <a:r>
              <a:rPr lang="fr-FR" dirty="0" smtClean="0"/>
              <a:t>DURON Pierre</a:t>
            </a:r>
          </a:p>
          <a:p>
            <a:pPr>
              <a:spcAft>
                <a:spcPts val="600"/>
              </a:spcAft>
            </a:pPr>
            <a:r>
              <a:rPr lang="fr-FR" dirty="0" smtClean="0"/>
              <a:t>EL-KHARROUBI </a:t>
            </a:r>
            <a:r>
              <a:rPr lang="fr-FR" dirty="0"/>
              <a:t>Hamza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79" y="3192642"/>
            <a:ext cx="3106974" cy="310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5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81192" y="768307"/>
            <a:ext cx="34323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smtClean="0">
                <a:latin typeface="Rockwell Condensed" charset="0"/>
                <a:ea typeface="Rockwell Condensed" charset="0"/>
                <a:cs typeface="Rockwell Condensed" charset="0"/>
              </a:rPr>
              <a:t>Marché du bio</a:t>
            </a:r>
            <a:endParaRPr lang="fr-FR" sz="5400" dirty="0">
              <a:latin typeface="Rockwell Condensed" charset="0"/>
              <a:ea typeface="Rockwell Condensed" charset="0"/>
              <a:cs typeface="Rockwell Condensed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4811"/>
          <a:stretch/>
        </p:blipFill>
        <p:spPr>
          <a:xfrm>
            <a:off x="601947" y="2227019"/>
            <a:ext cx="3038615" cy="431747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5" r="-637"/>
          <a:stretch/>
        </p:blipFill>
        <p:spPr>
          <a:xfrm>
            <a:off x="3892731" y="2031076"/>
            <a:ext cx="2805650" cy="4513415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339634" y="5368834"/>
            <a:ext cx="3563243" cy="126709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165813" y="6096782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+ 20% </a:t>
            </a:r>
            <a:r>
              <a:rPr lang="fr-FR" sz="1400" dirty="0" smtClean="0"/>
              <a:t>(vs 2017)</a:t>
            </a:r>
            <a:endParaRPr lang="fr-FR" sz="1400" dirty="0"/>
          </a:p>
        </p:txBody>
      </p:sp>
      <p:sp>
        <p:nvSpPr>
          <p:cNvPr id="9" name="Ellipse 8"/>
          <p:cNvSpPr/>
          <p:nvPr/>
        </p:nvSpPr>
        <p:spPr>
          <a:xfrm>
            <a:off x="193026" y="3239591"/>
            <a:ext cx="3820516" cy="15938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6698381" y="3122023"/>
            <a:ext cx="1201783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97" y="4578727"/>
            <a:ext cx="1422400" cy="13716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571" y1="49074" x2="28571" y2="49074"/>
                        <a14:foregroundMark x1="30357" y1="33333" x2="30357" y2="33333"/>
                        <a14:foregroundMark x1="16964" y1="25000" x2="16964" y2="25000"/>
                        <a14:foregroundMark x1="17857" y1="37037" x2="17857" y2="37037"/>
                        <a14:foregroundMark x1="38393" y1="17593" x2="38393" y2="17593"/>
                        <a14:foregroundMark x1="38393" y1="5556" x2="38393" y2="5556"/>
                        <a14:foregroundMark x1="50893" y1="17593" x2="50893" y2="17593"/>
                        <a14:foregroundMark x1="47321" y1="35185" x2="47321" y2="35185"/>
                        <a14:foregroundMark x1="61607" y1="35185" x2="61607" y2="35185"/>
                        <a14:foregroundMark x1="46429" y1="81481" x2="46429" y2="81481"/>
                        <a14:foregroundMark x1="19643" y1="78704" x2="19643" y2="78704"/>
                        <a14:foregroundMark x1="75893" y1="80556" x2="75893" y2="80556"/>
                        <a14:foregroundMark x1="84821" y1="76852" x2="84821" y2="76852"/>
                        <a14:foregroundMark x1="78571" y1="20370" x2="78571" y2="20370"/>
                        <a14:foregroundMark x1="68750" y1="9259" x2="68750" y2="9259"/>
                        <a14:foregroundMark x1="68750" y1="24074" x2="68750" y2="2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597" y="4578727"/>
            <a:ext cx="1422400" cy="1371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571" y1="49074" x2="28571" y2="49074"/>
                        <a14:foregroundMark x1="30357" y1="33333" x2="30357" y2="33333"/>
                        <a14:foregroundMark x1="16964" y1="25000" x2="16964" y2="25000"/>
                        <a14:foregroundMark x1="17857" y1="37037" x2="17857" y2="37037"/>
                        <a14:foregroundMark x1="38393" y1="17593" x2="38393" y2="17593"/>
                        <a14:foregroundMark x1="38393" y1="5556" x2="38393" y2="5556"/>
                        <a14:foregroundMark x1="50893" y1="17593" x2="50893" y2="17593"/>
                        <a14:foregroundMark x1="47321" y1="35185" x2="47321" y2="35185"/>
                        <a14:foregroundMark x1="61607" y1="35185" x2="61607" y2="35185"/>
                        <a14:foregroundMark x1="46429" y1="81481" x2="46429" y2="81481"/>
                        <a14:foregroundMark x1="19643" y1="78704" x2="19643" y2="78704"/>
                        <a14:foregroundMark x1="75893" y1="80556" x2="75893" y2="80556"/>
                        <a14:foregroundMark x1="84821" y1="76852" x2="84821" y2="76852"/>
                        <a14:foregroundMark x1="78571" y1="20370" x2="78571" y2="20370"/>
                        <a14:foregroundMark x1="68750" y1="9259" x2="68750" y2="9259"/>
                        <a14:foregroundMark x1="68750" y1="24074" x2="68750" y2="2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97" y="3445229"/>
            <a:ext cx="1422400" cy="1371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687597" y="3122023"/>
            <a:ext cx="1598711" cy="312202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9469156" y="2325272"/>
            <a:ext cx="2035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smtClean="0"/>
              <a:t>PRODUITS BIO + CHER</a:t>
            </a:r>
            <a:endParaRPr lang="fr-FR" b="1"/>
          </a:p>
        </p:txBody>
      </p:sp>
    </p:spTree>
    <p:extLst>
      <p:ext uri="{BB962C8B-B14F-4D97-AF65-F5344CB8AC3E}">
        <p14:creationId xmlns:p14="http://schemas.microsoft.com/office/powerpoint/2010/main" val="886216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81192" y="768307"/>
            <a:ext cx="4881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smtClean="0">
                <a:latin typeface="Rockwell Condensed" charset="0"/>
                <a:ea typeface="Rockwell Condensed" charset="0"/>
                <a:cs typeface="Rockwell Condensed" charset="0"/>
              </a:rPr>
              <a:t>L’application </a:t>
            </a:r>
            <a:r>
              <a:rPr lang="fr-FR" sz="5400" dirty="0" err="1" smtClean="0">
                <a:latin typeface="Rockwell Condensed" charset="0"/>
                <a:ea typeface="Rockwell Condensed" charset="0"/>
                <a:cs typeface="Rockwell Condensed" charset="0"/>
              </a:rPr>
              <a:t>Poly’Bio</a:t>
            </a:r>
            <a:endParaRPr lang="fr-FR" sz="5400" dirty="0">
              <a:latin typeface="Rockwell Condensed" charset="0"/>
              <a:ea typeface="Rockwell Condensed" charset="0"/>
              <a:cs typeface="Rockwell Condensed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6568" y1="88413" x2="76568" y2="88413"/>
                        <a14:foregroundMark x1="13861" y1="3810" x2="87789" y2="94286"/>
                        <a14:foregroundMark x1="18482" y1="91270" x2="84488" y2="4921"/>
                        <a14:foregroundMark x1="30033" y1="3810" x2="30033" y2="3810"/>
                        <a14:foregroundMark x1="31023" y1="9524" x2="31023" y2="9524"/>
                        <a14:foregroundMark x1="31023" y1="9524" x2="31023" y2="9524"/>
                        <a14:foregroundMark x1="19142" y1="3810" x2="79208" y2="10317"/>
                        <a14:foregroundMark x1="92409" y1="18254" x2="91749" y2="79206"/>
                        <a14:foregroundMark x1="5941" y1="17460" x2="7261" y2="91270"/>
                        <a14:foregroundMark x1="19142" y1="94127" x2="71617" y2="83810"/>
                        <a14:foregroundMark x1="10561" y1="17143" x2="10561" y2="17143"/>
                        <a14:foregroundMark x1="13531" y1="17302" x2="84158" y2="17302"/>
                        <a14:foregroundMark x1="9571" y1="20952" x2="10891" y2="80635"/>
                        <a14:foregroundMark x1="34323" y1="79841" x2="87459" y2="80635"/>
                        <a14:foregroundMark x1="87789" y1="18413" x2="89109" y2="79524"/>
                        <a14:backgroundMark x1="9571" y1="19206" x2="9571" y2="19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89" y="768307"/>
            <a:ext cx="2857862" cy="569764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417" y1="4978" x2="90179" y2="14788"/>
                        <a14:foregroundMark x1="91369" y1="18302" x2="90179" y2="90483"/>
                        <a14:foregroundMark x1="6548" y1="19180" x2="6548" y2="91215"/>
                        <a14:foregroundMark x1="51488" y1="88726" x2="51488" y2="88726"/>
                        <a14:foregroundMark x1="10714" y1="80234" x2="23214" y2="80527"/>
                        <a14:foregroundMark x1="86310" y1="80234" x2="23512" y2="80820"/>
                        <a14:foregroundMark x1="10714" y1="16398" x2="11012" y2="79356"/>
                        <a14:foregroundMark x1="12500" y1="16252" x2="87798" y2="16691"/>
                        <a14:foregroundMark x1="87798" y1="17277" x2="87500" y2="79795"/>
                        <a14:foregroundMark x1="83631" y1="83602" x2="14881" y2="96925"/>
                        <a14:foregroundMark x1="77976" y1="92972" x2="77976" y2="92972"/>
                        <a14:foregroundMark x1="45536" y1="93704" x2="90774" y2="93558"/>
                        <a14:foregroundMark x1="52381" y1="2050" x2="96726" y2="13763"/>
                        <a14:foregroundMark x1="47917" y1="6149" x2="47917" y2="6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651" y="768307"/>
            <a:ext cx="2802942" cy="569764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81192" y="2462349"/>
            <a:ext cx="4983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Helvetica" charset="0"/>
              <a:buChar char="●"/>
            </a:pPr>
            <a:r>
              <a:rPr lang="fr-FR" sz="2400" dirty="0" smtClean="0">
                <a:ea typeface="Calibri" charset="0"/>
                <a:cs typeface="Calibri" charset="0"/>
              </a:rPr>
              <a:t>Personnes voulant consommer bio</a:t>
            </a:r>
            <a:endParaRPr lang="fr-FR" sz="2400" dirty="0">
              <a:ea typeface="Calibri" charset="0"/>
              <a:cs typeface="Calibri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81192" y="3558429"/>
            <a:ext cx="4406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Helvetica" charset="0"/>
              <a:buChar char="●"/>
            </a:pPr>
            <a:r>
              <a:rPr lang="fr-FR" sz="2400" dirty="0" smtClean="0"/>
              <a:t>Vision simplifiée du marché bio</a:t>
            </a:r>
            <a:endParaRPr lang="fr-FR" sz="2400" dirty="0"/>
          </a:p>
        </p:txBody>
      </p:sp>
      <p:sp>
        <p:nvSpPr>
          <p:cNvPr id="10" name="ZoneTexte 9"/>
          <p:cNvSpPr txBox="1"/>
          <p:nvPr/>
        </p:nvSpPr>
        <p:spPr>
          <a:xfrm>
            <a:off x="581192" y="4652112"/>
            <a:ext cx="3332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Helvetica" charset="0"/>
              <a:buChar char="●"/>
            </a:pPr>
            <a:r>
              <a:rPr lang="fr-FR" sz="2400" dirty="0" smtClean="0"/>
              <a:t>Partenariat / Publicités</a:t>
            </a:r>
            <a:endParaRPr lang="fr-FR" sz="2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81192" y="5745795"/>
            <a:ext cx="322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Helvetica" charset="0"/>
              <a:buChar char="●"/>
            </a:pPr>
            <a:r>
              <a:rPr lang="fr-FR" sz="2400" dirty="0" smtClean="0"/>
              <a:t>Simplicité d’utilisation</a:t>
            </a:r>
            <a:endParaRPr lang="fr-FR" sz="24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8" t="20109" r="31743" b="37995"/>
          <a:stretch/>
        </p:blipFill>
        <p:spPr>
          <a:xfrm rot="20988361">
            <a:off x="2802030" y="2961308"/>
            <a:ext cx="2904443" cy="338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22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oly'Bi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1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44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ividende">
  <a:themeElements>
    <a:clrScheme name="Vert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Dividende</Template>
  <TotalTime>1498</TotalTime>
  <Words>58</Words>
  <Application>Microsoft Macintosh PowerPoint</Application>
  <PresentationFormat>Grand écran</PresentationFormat>
  <Paragraphs>18</Paragraphs>
  <Slides>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1" baseType="lpstr">
      <vt:lpstr>Calibri</vt:lpstr>
      <vt:lpstr>Gill Sans MT</vt:lpstr>
      <vt:lpstr>Helvetica</vt:lpstr>
      <vt:lpstr>Mangal</vt:lpstr>
      <vt:lpstr>Rockwell Condensed</vt:lpstr>
      <vt:lpstr>Wingdings 2</vt:lpstr>
      <vt:lpstr>Dividende</vt:lpstr>
      <vt:lpstr>POLY’BIO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POLY’BIO</dc:title>
  <dc:creator>Laura Conzade</dc:creator>
  <cp:lastModifiedBy>Laura Conzade</cp:lastModifiedBy>
  <cp:revision>6</cp:revision>
  <dcterms:created xsi:type="dcterms:W3CDTF">2018-10-30T09:47:52Z</dcterms:created>
  <dcterms:modified xsi:type="dcterms:W3CDTF">2018-10-31T10:46:50Z</dcterms:modified>
</cp:coreProperties>
</file>