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9" r:id="rId2"/>
    <p:sldId id="260" r:id="rId3"/>
    <p:sldId id="256" r:id="rId4"/>
    <p:sldId id="261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52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32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91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66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07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30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93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17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79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32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7CF1AC-C5EC-401A-A3FE-E3FB9434E06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99C8B8F-29BB-40EA-BA31-541218C22860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7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7754A0-601C-4835-ABC7-0A0376863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84" y="267476"/>
            <a:ext cx="5902709" cy="5902709"/>
          </a:xfrm>
          <a:prstGeom prst="rect">
            <a:avLst/>
          </a:prstGeom>
        </p:spPr>
      </p:pic>
      <p:pic>
        <p:nvPicPr>
          <p:cNvPr id="2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436175"/>
            <a:ext cx="3953260" cy="55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9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E3706B-ADB9-431B-826A-DAB08D9EE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latin typeface="Algerian" panose="04020705040A02060702" pitchFamily="82" charset="0"/>
              </a:rPr>
              <a:t>Pimp</a:t>
            </a:r>
            <a:r>
              <a:rPr lang="fr-FR" b="1" dirty="0">
                <a:latin typeface="Algerian" panose="04020705040A02060702" pitchFamily="82" charset="0"/>
              </a:rPr>
              <a:t> my Wheel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33" y="1881650"/>
            <a:ext cx="3927055" cy="39900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42" y="2612177"/>
            <a:ext cx="2529026" cy="252902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10086" y="3145552"/>
            <a:ext cx="855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+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25463" y="3145552"/>
            <a:ext cx="855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=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14" y="2378729"/>
            <a:ext cx="2954661" cy="31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FDCF0-51F1-41D7-9894-1FE55486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mp_my_wheel">
            <a:hlinkClick r:id="" action="ppaction://media"/>
            <a:extLst>
              <a:ext uri="{FF2B5EF4-FFF2-40B4-BE49-F238E27FC236}">
                <a16:creationId xmlns:a16="http://schemas.microsoft.com/office/drawing/2014/main" id="{3D210EAB-D521-4872-97A3-86ADA8FFB8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082" y="286603"/>
            <a:ext cx="11491836" cy="6463998"/>
          </a:xfrm>
        </p:spPr>
      </p:pic>
    </p:spTree>
    <p:extLst>
      <p:ext uri="{BB962C8B-B14F-4D97-AF65-F5344CB8AC3E}">
        <p14:creationId xmlns:p14="http://schemas.microsoft.com/office/powerpoint/2010/main" val="26008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TM02900769[[fn=Rétrospective]]</Template>
  <TotalTime>67</TotalTime>
  <Words>5</Words>
  <Application>Microsoft Office PowerPoint</Application>
  <PresentationFormat>Grand écran</PresentationFormat>
  <Paragraphs>3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Algerian</vt:lpstr>
      <vt:lpstr>Calibri</vt:lpstr>
      <vt:lpstr>Calibri Light</vt:lpstr>
      <vt:lpstr>Rétrospective</vt:lpstr>
      <vt:lpstr>Présentation PowerPoint</vt:lpstr>
      <vt:lpstr>Présentation PowerPoint</vt:lpstr>
      <vt:lpstr>Pimp my Wheel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Pimp my Wheel</dc:title>
  <dc:creator>Fanny Bernard</dc:creator>
  <cp:lastModifiedBy>Enzo Bizjak</cp:lastModifiedBy>
  <cp:revision>9</cp:revision>
  <dcterms:created xsi:type="dcterms:W3CDTF">2018-11-07T21:46:09Z</dcterms:created>
  <dcterms:modified xsi:type="dcterms:W3CDTF">2018-11-14T14:43:05Z</dcterms:modified>
</cp:coreProperties>
</file>