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9/14/2021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9/14/2021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9/14/2021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9/14/2021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9/14/2021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9/14/2021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352BEC3-4529-4B36-9988-B3D2190AF2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12532" y="2381250"/>
            <a:ext cx="7766936" cy="974366"/>
          </a:xfrm>
        </p:spPr>
        <p:txBody>
          <a:bodyPr/>
          <a:lstStyle/>
          <a:p>
            <a:pPr algn="ctr"/>
            <a:r>
              <a:rPr lang="fr-FR" dirty="0"/>
              <a:t>GREEN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FIT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50EB0172-9EBE-4CF6-B193-43CA4CCA25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12532" y="3502384"/>
            <a:ext cx="7766936" cy="1096899"/>
          </a:xfrm>
        </p:spPr>
        <p:txBody>
          <a:bodyPr/>
          <a:lstStyle/>
          <a:p>
            <a:pPr algn="ctr"/>
            <a:r>
              <a:rPr lang="fr-FR" dirty="0"/>
              <a:t>Le sport pour TOUS même l’environnement</a:t>
            </a:r>
          </a:p>
        </p:txBody>
      </p:sp>
    </p:spTree>
    <p:extLst>
      <p:ext uri="{BB962C8B-B14F-4D97-AF65-F5344CB8AC3E}">
        <p14:creationId xmlns:p14="http://schemas.microsoft.com/office/powerpoint/2010/main" val="7845950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65AC7D1-EAA9-48F5-B509-60A7F50BF7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D6320AF9-619A-4175-865B-5663E1AEF4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063B6EC6-D752-4EE7-908B-F8F19E8C7F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953376" y="0"/>
            <a:ext cx="1219200" cy="6858000"/>
          </a:xfrm>
          <a:prstGeom prst="line">
            <a:avLst/>
          </a:prstGeom>
          <a:ln w="95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EFECD4E8-AD3E-4228-82A2-9461958EA9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2133042" y="3681413"/>
            <a:ext cx="4763558" cy="3176587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  <a:alpha val="8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Rectangle 23">
            <a:extLst>
              <a:ext uri="{FF2B5EF4-FFF2-40B4-BE49-F238E27FC236}">
                <a16:creationId xmlns:a16="http://schemas.microsoft.com/office/drawing/2014/main" id="{7E018740-5C2B-4A41-AC1A-7E68D1EC19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324631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" name="Rectangle 25">
            <a:extLst>
              <a:ext uri="{FF2B5EF4-FFF2-40B4-BE49-F238E27FC236}">
                <a16:creationId xmlns:a16="http://schemas.microsoft.com/office/drawing/2014/main" id="{166F75A4-C475-4941-8EE2-B80A06A2C1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46597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id="{A032553A-72E8-4B0D-8405-FF9771C9AF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75488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2" name="Rectangle 27">
            <a:extLst>
              <a:ext uri="{FF2B5EF4-FFF2-40B4-BE49-F238E27FC236}">
                <a16:creationId xmlns:a16="http://schemas.microsoft.com/office/drawing/2014/main" id="{765800AC-C3B9-498E-87BC-29FAE4C76B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77655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Isosceles Triangle 23">
            <a:extLst>
              <a:ext uri="{FF2B5EF4-FFF2-40B4-BE49-F238E27FC236}">
                <a16:creationId xmlns:a16="http://schemas.microsoft.com/office/drawing/2014/main" id="{1F9D6ACB-2FF4-49F9-978A-E0D5327FC6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14821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B87CD092-07A4-4AB9-9B42-726C80FBC3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9262" y="1184650"/>
            <a:ext cx="2702360" cy="4025526"/>
          </a:xfrm>
        </p:spPr>
        <p:txBody>
          <a:bodyPr anchor="ctr">
            <a:normAutofit/>
          </a:bodyPr>
          <a:lstStyle/>
          <a:p>
            <a:pPr algn="ctr"/>
            <a:r>
              <a:rPr lang="fr-FR" sz="2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Finit les salles de sport du passé, bien venu dans le futur</a:t>
            </a:r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142BFA2A-77A0-4F60-A32A-685681C848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82154" y="-8467"/>
            <a:ext cx="7109846" cy="6866467"/>
          </a:xfrm>
          <a:custGeom>
            <a:avLst/>
            <a:gdLst>
              <a:gd name="connsiteX0" fmla="*/ 0 w 7109846"/>
              <a:gd name="connsiteY0" fmla="*/ 0 h 6866467"/>
              <a:gd name="connsiteX1" fmla="*/ 1249825 w 7109846"/>
              <a:gd name="connsiteY1" fmla="*/ 0 h 6866467"/>
              <a:gd name="connsiteX2" fmla="*/ 1249825 w 7109846"/>
              <a:gd name="connsiteY2" fmla="*/ 8467 h 6866467"/>
              <a:gd name="connsiteX3" fmla="*/ 7109846 w 7109846"/>
              <a:gd name="connsiteY3" fmla="*/ 8467 h 6866467"/>
              <a:gd name="connsiteX4" fmla="*/ 7109846 w 7109846"/>
              <a:gd name="connsiteY4" fmla="*/ 6866467 h 6866467"/>
              <a:gd name="connsiteX5" fmla="*/ 1249825 w 7109846"/>
              <a:gd name="connsiteY5" fmla="*/ 6866467 h 6866467"/>
              <a:gd name="connsiteX6" fmla="*/ 1109382 w 7109846"/>
              <a:gd name="connsiteY6" fmla="*/ 6866467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109846" h="6866467">
                <a:moveTo>
                  <a:pt x="0" y="0"/>
                </a:moveTo>
                <a:lnTo>
                  <a:pt x="1249825" y="0"/>
                </a:lnTo>
                <a:lnTo>
                  <a:pt x="1249825" y="8467"/>
                </a:lnTo>
                <a:lnTo>
                  <a:pt x="7109846" y="8467"/>
                </a:lnTo>
                <a:lnTo>
                  <a:pt x="7109846" y="6866467"/>
                </a:lnTo>
                <a:lnTo>
                  <a:pt x="1249825" y="6866467"/>
                </a:lnTo>
                <a:lnTo>
                  <a:pt x="1109382" y="6866467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B05AC20-6F88-4195-A81F-162CBA6567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6084" y="609601"/>
            <a:ext cx="5511296" cy="5175624"/>
          </a:xfrm>
        </p:spPr>
        <p:txBody>
          <a:bodyPr anchor="ctr">
            <a:normAutofit/>
          </a:bodyPr>
          <a:lstStyle/>
          <a:p>
            <a:pPr algn="ctr"/>
            <a:r>
              <a:rPr lang="fr-FR" sz="2500" dirty="0" err="1">
                <a:solidFill>
                  <a:srgbClr val="FFFFFF"/>
                </a:solidFill>
              </a:rPr>
              <a:t>GreenFit</a:t>
            </a:r>
            <a:r>
              <a:rPr lang="fr-FR" sz="2500" dirty="0">
                <a:solidFill>
                  <a:srgbClr val="FFFFFF"/>
                </a:solidFill>
              </a:rPr>
              <a:t> est une salle basée sur un concept de développement durable et de respect de l’environnement qui est indispensable de nos jours.</a:t>
            </a:r>
          </a:p>
        </p:txBody>
      </p:sp>
    </p:spTree>
    <p:extLst>
      <p:ext uri="{BB962C8B-B14F-4D97-AF65-F5344CB8AC3E}">
        <p14:creationId xmlns:p14="http://schemas.microsoft.com/office/powerpoint/2010/main" val="253181591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>
            <a:extLst>
              <a:ext uri="{FF2B5EF4-FFF2-40B4-BE49-F238E27FC236}">
                <a16:creationId xmlns:a16="http://schemas.microsoft.com/office/drawing/2014/main" id="{88C9B83F-64CD-41C1-925F-A08801FFD0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E1655065-0BD7-4422-BEC0-4401E99809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4DDD90AC-ABEC-4A76-9C9C-AD0A5F8FC7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Rectangle 23">
              <a:extLst>
                <a:ext uri="{FF2B5EF4-FFF2-40B4-BE49-F238E27FC236}">
                  <a16:creationId xmlns:a16="http://schemas.microsoft.com/office/drawing/2014/main" id="{21A8AFEF-EC50-4C0B-9C64-814B76C8209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5">
              <a:extLst>
                <a:ext uri="{FF2B5EF4-FFF2-40B4-BE49-F238E27FC236}">
                  <a16:creationId xmlns:a16="http://schemas.microsoft.com/office/drawing/2014/main" id="{CAFAA800-E117-4357-84E4-56B63EA03E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Isosceles Triangle 21">
              <a:extLst>
                <a:ext uri="{FF2B5EF4-FFF2-40B4-BE49-F238E27FC236}">
                  <a16:creationId xmlns:a16="http://schemas.microsoft.com/office/drawing/2014/main" id="{8DDFC9F4-3B45-402D-8AD7-60B3F08ED7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7">
              <a:extLst>
                <a:ext uri="{FF2B5EF4-FFF2-40B4-BE49-F238E27FC236}">
                  <a16:creationId xmlns:a16="http://schemas.microsoft.com/office/drawing/2014/main" id="{F26A0854-FBE4-4587-B349-06BE192BD7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8">
              <a:extLst>
                <a:ext uri="{FF2B5EF4-FFF2-40B4-BE49-F238E27FC236}">
                  <a16:creationId xmlns:a16="http://schemas.microsoft.com/office/drawing/2014/main" id="{54A9C4C6-FF7D-470E-BFCA-CE4F60A1F0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9">
              <a:extLst>
                <a:ext uri="{FF2B5EF4-FFF2-40B4-BE49-F238E27FC236}">
                  <a16:creationId xmlns:a16="http://schemas.microsoft.com/office/drawing/2014/main" id="{B1721EA8-4871-45D4-B78F-AE805A3004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5">
              <a:extLst>
                <a:ext uri="{FF2B5EF4-FFF2-40B4-BE49-F238E27FC236}">
                  <a16:creationId xmlns:a16="http://schemas.microsoft.com/office/drawing/2014/main" id="{E5763971-E3A3-45C6-9BA8-2E032C7A55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32752E94-0E01-4AF5-A43A-F2FAD8737C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pic>
        <p:nvPicPr>
          <p:cNvPr id="5" name="Espace réservé du contenu 4" descr="Une image contenant texte, personne, appareil d’exercice, sport&#10;&#10;Description générée automatiquement">
            <a:extLst>
              <a:ext uri="{FF2B5EF4-FFF2-40B4-BE49-F238E27FC236}">
                <a16:creationId xmlns:a16="http://schemas.microsoft.com/office/drawing/2014/main" id="{8C23F57A-615F-4D7C-9AC6-0C18034DE22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9091" t="12020" b="11372"/>
          <a:stretch/>
        </p:blipFill>
        <p:spPr>
          <a:xfrm>
            <a:off x="1" y="10"/>
            <a:ext cx="12191999" cy="6857990"/>
          </a:xfrm>
          <a:prstGeom prst="rect">
            <a:avLst/>
          </a:prstGeom>
        </p:spPr>
      </p:pic>
      <p:sp>
        <p:nvSpPr>
          <p:cNvPr id="29" name="Isosceles Triangle 28">
            <a:extLst>
              <a:ext uri="{FF2B5EF4-FFF2-40B4-BE49-F238E27FC236}">
                <a16:creationId xmlns:a16="http://schemas.microsoft.com/office/drawing/2014/main" id="{3559A5F2-8BE0-4998-A1E4-1B145465A9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1" name="Parallelogram 30">
            <a:extLst>
              <a:ext uri="{FF2B5EF4-FFF2-40B4-BE49-F238E27FC236}">
                <a16:creationId xmlns:a16="http://schemas.microsoft.com/office/drawing/2014/main" id="{3A6596D4-D53C-424F-9F16-CC8686C079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684541" y="0"/>
            <a:ext cx="7315200" cy="6858000"/>
          </a:xfrm>
          <a:prstGeom prst="parallelogram">
            <a:avLst>
              <a:gd name="adj" fmla="val 14937"/>
            </a:avLst>
          </a:prstGeom>
          <a:solidFill>
            <a:schemeClr val="tx1">
              <a:alpha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81BB890B-70D4-42FE-A599-6AEF1A42D9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371012" y="0"/>
            <a:ext cx="1219200" cy="6858000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3842D646-B58C-43C8-8152-01BC782B72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425267" y="3681413"/>
            <a:ext cx="4763558" cy="3176587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Rectangle 23">
            <a:extLst>
              <a:ext uri="{FF2B5EF4-FFF2-40B4-BE49-F238E27FC236}">
                <a16:creationId xmlns:a16="http://schemas.microsoft.com/office/drawing/2014/main" id="{9772CABD-4211-42AA-B349-D4002E52F1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81476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9" name="Rectangle 25">
            <a:extLst>
              <a:ext uri="{FF2B5EF4-FFF2-40B4-BE49-F238E27FC236}">
                <a16:creationId xmlns:a16="http://schemas.microsoft.com/office/drawing/2014/main" id="{BBD91630-4DBA-4294-8016-FEB5C3B0CE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03442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1" name="Isosceles Triangle 40">
            <a:extLst>
              <a:ext uri="{FF2B5EF4-FFF2-40B4-BE49-F238E27FC236}">
                <a16:creationId xmlns:a16="http://schemas.microsoft.com/office/drawing/2014/main" id="{E67D1587-504D-41BC-9D48-B61257BFBC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32333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F2907108-CF08-47EB-AB49-6DE4C129B3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07344" y="828683"/>
            <a:ext cx="5102303" cy="1390645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pPr algn="ctr"/>
            <a:r>
              <a:rPr lang="en-US" sz="3000" dirty="0"/>
              <a:t>On </a:t>
            </a:r>
            <a:r>
              <a:rPr lang="en-US" sz="3000" dirty="0" err="1"/>
              <a:t>en</a:t>
            </a:r>
            <a:r>
              <a:rPr lang="en-US" sz="3000" dirty="0"/>
              <a:t> </a:t>
            </a:r>
            <a:r>
              <a:rPr lang="en-US" sz="3000" dirty="0" err="1"/>
              <a:t>avait</a:t>
            </a:r>
            <a:r>
              <a:rPr lang="en-US" sz="3000" dirty="0"/>
              <a:t> </a:t>
            </a:r>
            <a:r>
              <a:rPr lang="en-US" sz="3000" dirty="0" err="1"/>
              <a:t>assez</a:t>
            </a:r>
            <a:r>
              <a:rPr lang="en-US" sz="3000" dirty="0"/>
              <a:t> de </a:t>
            </a:r>
            <a:r>
              <a:rPr lang="en-US" sz="3000" dirty="0" err="1"/>
              <a:t>vous</a:t>
            </a:r>
            <a:r>
              <a:rPr lang="en-US" sz="3000" dirty="0"/>
              <a:t> voir </a:t>
            </a:r>
            <a:r>
              <a:rPr lang="en-US" sz="3000" dirty="0" err="1"/>
              <a:t>courir</a:t>
            </a:r>
            <a:r>
              <a:rPr lang="en-US" sz="3000" dirty="0"/>
              <a:t> sur des tapis sans utilser </a:t>
            </a:r>
            <a:r>
              <a:rPr lang="en-US" sz="3000" dirty="0" err="1"/>
              <a:t>l’énergie</a:t>
            </a:r>
            <a:r>
              <a:rPr lang="en-US" sz="3000" dirty="0"/>
              <a:t> que </a:t>
            </a:r>
            <a:r>
              <a:rPr lang="en-US" sz="3000" dirty="0" err="1"/>
              <a:t>vous</a:t>
            </a:r>
            <a:r>
              <a:rPr lang="en-US" sz="3000" dirty="0"/>
              <a:t> </a:t>
            </a:r>
            <a:r>
              <a:rPr lang="en-US" sz="3000" dirty="0" err="1"/>
              <a:t>créez</a:t>
            </a:r>
            <a:endParaRPr lang="en-US" sz="3000" dirty="0"/>
          </a:p>
        </p:txBody>
      </p:sp>
      <p:sp>
        <p:nvSpPr>
          <p:cNvPr id="43" name="Rectangle 27">
            <a:extLst>
              <a:ext uri="{FF2B5EF4-FFF2-40B4-BE49-F238E27FC236}">
                <a16:creationId xmlns:a16="http://schemas.microsoft.com/office/drawing/2014/main" id="{8765DD1A-F044-4DE7-8A9B-7C30DC85A4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334500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47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5" name="Rectangle 28">
            <a:extLst>
              <a:ext uri="{FF2B5EF4-FFF2-40B4-BE49-F238E27FC236}">
                <a16:creationId xmlns:a16="http://schemas.microsoft.com/office/drawing/2014/main" id="{2FE2170D-72D6-48A8-8E9A-BFF3BF03D0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98730" y="-8467"/>
            <a:ext cx="1290094" cy="6866467"/>
          </a:xfrm>
          <a:custGeom>
            <a:avLst/>
            <a:gdLst/>
            <a:ahLst/>
            <a:cxnLst/>
            <a:rect l="l" t="t" r="r" b="b"/>
            <a:pathLst>
              <a:path w="1290094" h="6858000">
                <a:moveTo>
                  <a:pt x="1019735" y="0"/>
                </a:moveTo>
                <a:lnTo>
                  <a:pt x="1290094" y="0"/>
                </a:lnTo>
                <a:lnTo>
                  <a:pt x="1290094" y="6858000"/>
                </a:lnTo>
                <a:lnTo>
                  <a:pt x="0" y="6858000"/>
                </a:lnTo>
                <a:lnTo>
                  <a:pt x="1019735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7" name="Rectangle 29">
            <a:extLst>
              <a:ext uri="{FF2B5EF4-FFF2-40B4-BE49-F238E27FC236}">
                <a16:creationId xmlns:a16="http://schemas.microsoft.com/office/drawing/2014/main" id="{01D19436-094D-463D-AFEA-870FDBD037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938999" y="-8467"/>
            <a:ext cx="1249825" cy="6866467"/>
          </a:xfrm>
          <a:custGeom>
            <a:avLst/>
            <a:gdLst/>
            <a:ahLst/>
            <a:cxnLst/>
            <a:rect l="l" t="t" r="r" b="b"/>
            <a:pathLst>
              <a:path w="1249825" h="6858000">
                <a:moveTo>
                  <a:pt x="0" y="0"/>
                </a:moveTo>
                <a:lnTo>
                  <a:pt x="1249825" y="0"/>
                </a:lnTo>
                <a:lnTo>
                  <a:pt x="1249825" y="6858000"/>
                </a:lnTo>
                <a:lnTo>
                  <a:pt x="1109382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9" name="Isosceles Triangle 48">
            <a:extLst>
              <a:ext uri="{FF2B5EF4-FFF2-40B4-BE49-F238E27FC236}">
                <a16:creationId xmlns:a16="http://schemas.microsoft.com/office/drawing/2014/main" id="{9A2DE6E0-967C-4C58-8558-EC08F1138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71666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B4B4AC4D-DC64-4309-B6C3-85F5471F54CB}"/>
              </a:ext>
            </a:extLst>
          </p:cNvPr>
          <p:cNvSpPr txBox="1"/>
          <p:nvPr/>
        </p:nvSpPr>
        <p:spPr>
          <a:xfrm>
            <a:off x="5271002" y="3328326"/>
            <a:ext cx="404336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>
                <a:solidFill>
                  <a:schemeClr val="bg1"/>
                </a:solidFill>
              </a:rPr>
              <a:t>C’est pourquoi nos vélos, tapis et autres appareils de cardio récupèrent votre énergie, que nous vous rendons par la suite !</a:t>
            </a:r>
          </a:p>
        </p:txBody>
      </p:sp>
    </p:spTree>
    <p:extLst>
      <p:ext uri="{BB962C8B-B14F-4D97-AF65-F5344CB8AC3E}">
        <p14:creationId xmlns:p14="http://schemas.microsoft.com/office/powerpoint/2010/main" val="416571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roup 27">
            <a:extLst>
              <a:ext uri="{FF2B5EF4-FFF2-40B4-BE49-F238E27FC236}">
                <a16:creationId xmlns:a16="http://schemas.microsoft.com/office/drawing/2014/main" id="{88C9B83F-64CD-41C1-925F-A08801FFD0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E1655065-0BD7-4422-BEC0-4401E99809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4DDD90AC-ABEC-4A76-9C9C-AD0A5F8FC7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Rectangle 23">
              <a:extLst>
                <a:ext uri="{FF2B5EF4-FFF2-40B4-BE49-F238E27FC236}">
                  <a16:creationId xmlns:a16="http://schemas.microsoft.com/office/drawing/2014/main" id="{21A8AFEF-EC50-4C0B-9C64-814B76C8209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Rectangle 25">
              <a:extLst>
                <a:ext uri="{FF2B5EF4-FFF2-40B4-BE49-F238E27FC236}">
                  <a16:creationId xmlns:a16="http://schemas.microsoft.com/office/drawing/2014/main" id="{CAFAA800-E117-4357-84E4-56B63EA03E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Isosceles Triangle 32">
              <a:extLst>
                <a:ext uri="{FF2B5EF4-FFF2-40B4-BE49-F238E27FC236}">
                  <a16:creationId xmlns:a16="http://schemas.microsoft.com/office/drawing/2014/main" id="{8DDFC9F4-3B45-402D-8AD7-60B3F08ED7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Rectangle 27">
              <a:extLst>
                <a:ext uri="{FF2B5EF4-FFF2-40B4-BE49-F238E27FC236}">
                  <a16:creationId xmlns:a16="http://schemas.microsoft.com/office/drawing/2014/main" id="{F26A0854-FBE4-4587-B349-06BE192BD7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Rectangle 28">
              <a:extLst>
                <a:ext uri="{FF2B5EF4-FFF2-40B4-BE49-F238E27FC236}">
                  <a16:creationId xmlns:a16="http://schemas.microsoft.com/office/drawing/2014/main" id="{54A9C4C6-FF7D-470E-BFCA-CE4F60A1F0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Rectangle 29">
              <a:extLst>
                <a:ext uri="{FF2B5EF4-FFF2-40B4-BE49-F238E27FC236}">
                  <a16:creationId xmlns:a16="http://schemas.microsoft.com/office/drawing/2014/main" id="{B1721EA8-4871-45D4-B78F-AE805A3004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7" name="Isosceles Triangle 36">
              <a:extLst>
                <a:ext uri="{FF2B5EF4-FFF2-40B4-BE49-F238E27FC236}">
                  <a16:creationId xmlns:a16="http://schemas.microsoft.com/office/drawing/2014/main" id="{E5763971-E3A3-45C6-9BA8-2E032C7A55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8" name="Isosceles Triangle 37">
              <a:extLst>
                <a:ext uri="{FF2B5EF4-FFF2-40B4-BE49-F238E27FC236}">
                  <a16:creationId xmlns:a16="http://schemas.microsoft.com/office/drawing/2014/main" id="{32752E94-0E01-4AF5-A43A-F2FAD8737C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pic>
        <p:nvPicPr>
          <p:cNvPr id="5" name="Image 4" descr="Une image contenant herbe, plante, meubles, zone&#10;&#10;Description générée automatiquement">
            <a:extLst>
              <a:ext uri="{FF2B5EF4-FFF2-40B4-BE49-F238E27FC236}">
                <a16:creationId xmlns:a16="http://schemas.microsoft.com/office/drawing/2014/main" id="{A764DEAD-70DC-4917-B033-9A92A9BDA00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6155" r="13747" b="9091"/>
          <a:stretch/>
        </p:blipFill>
        <p:spPr>
          <a:xfrm>
            <a:off x="4269854" y="-1"/>
            <a:ext cx="7922146" cy="6858001"/>
          </a:xfrm>
          <a:custGeom>
            <a:avLst/>
            <a:gdLst/>
            <a:ahLst/>
            <a:cxnLst/>
            <a:rect l="l" t="t" r="r" b="b"/>
            <a:pathLst>
              <a:path w="7922146" h="6858001">
                <a:moveTo>
                  <a:pt x="379987" y="0"/>
                </a:moveTo>
                <a:lnTo>
                  <a:pt x="5304971" y="0"/>
                </a:lnTo>
                <a:lnTo>
                  <a:pt x="7065281" y="0"/>
                </a:lnTo>
                <a:lnTo>
                  <a:pt x="7397540" y="0"/>
                </a:lnTo>
                <a:lnTo>
                  <a:pt x="7397540" y="1"/>
                </a:lnTo>
                <a:lnTo>
                  <a:pt x="7922146" y="1"/>
                </a:lnTo>
                <a:lnTo>
                  <a:pt x="7922146" y="6858001"/>
                </a:lnTo>
                <a:lnTo>
                  <a:pt x="7065281" y="6858001"/>
                </a:lnTo>
                <a:lnTo>
                  <a:pt x="7065281" y="6858000"/>
                </a:lnTo>
                <a:lnTo>
                  <a:pt x="5932989" y="6858000"/>
                </a:lnTo>
                <a:lnTo>
                  <a:pt x="5932989" y="6858001"/>
                </a:lnTo>
                <a:lnTo>
                  <a:pt x="27809" y="6858001"/>
                </a:lnTo>
                <a:lnTo>
                  <a:pt x="1803228" y="4521201"/>
                </a:lnTo>
                <a:close/>
                <a:moveTo>
                  <a:pt x="0" y="0"/>
                </a:moveTo>
                <a:lnTo>
                  <a:pt x="379987" y="0"/>
                </a:lnTo>
                <a:lnTo>
                  <a:pt x="0" y="407"/>
                </a:lnTo>
                <a:close/>
              </a:path>
            </a:pathLst>
          </a:cu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7AEAEC09-4670-4BA7-9398-871E01EA1B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8867" y="1678666"/>
            <a:ext cx="4088190" cy="2369093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>
              <a:lnSpc>
                <a:spcPct val="90000"/>
              </a:lnSpc>
            </a:pPr>
            <a:r>
              <a:rPr lang="en-US" sz="2600" dirty="0" err="1"/>
              <a:t>Venez</a:t>
            </a:r>
            <a:r>
              <a:rPr lang="en-US" sz="2600" dirty="0"/>
              <a:t> </a:t>
            </a:r>
            <a:r>
              <a:rPr lang="en-US" sz="2600" dirty="0" err="1"/>
              <a:t>vous</a:t>
            </a:r>
            <a:r>
              <a:rPr lang="en-US" sz="2600" dirty="0"/>
              <a:t> </a:t>
            </a:r>
            <a:r>
              <a:rPr lang="en-US" sz="2600" dirty="0" err="1"/>
              <a:t>dépenser</a:t>
            </a:r>
            <a:r>
              <a:rPr lang="en-US" sz="2600" dirty="0"/>
              <a:t> pour des </a:t>
            </a:r>
            <a:r>
              <a:rPr lang="en-US" sz="2600" dirty="0" err="1"/>
              <a:t>réductions</a:t>
            </a:r>
            <a:r>
              <a:rPr lang="en-US" sz="2600" dirty="0"/>
              <a:t> et </a:t>
            </a:r>
            <a:r>
              <a:rPr lang="en-US" sz="2600" dirty="0" err="1"/>
              <a:t>compétiter</a:t>
            </a:r>
            <a:r>
              <a:rPr lang="en-US" sz="2600" dirty="0"/>
              <a:t> pour des lots, </a:t>
            </a:r>
            <a:r>
              <a:rPr lang="en-US" sz="2600" dirty="0" err="1"/>
              <a:t>vous</a:t>
            </a:r>
            <a:r>
              <a:rPr lang="en-US" sz="2600" dirty="0"/>
              <a:t> </a:t>
            </a:r>
            <a:r>
              <a:rPr lang="en-US" sz="2600" dirty="0" err="1"/>
              <a:t>êtes</a:t>
            </a:r>
            <a:r>
              <a:rPr lang="en-US" sz="2600" dirty="0"/>
              <a:t> les </a:t>
            </a:r>
            <a:r>
              <a:rPr lang="en-US" sz="2600" dirty="0" err="1"/>
              <a:t>maitres</a:t>
            </a:r>
            <a:r>
              <a:rPr lang="en-US" sz="2600" dirty="0"/>
              <a:t> de </a:t>
            </a:r>
            <a:r>
              <a:rPr lang="en-US" sz="2600" dirty="0" err="1"/>
              <a:t>votre</a:t>
            </a:r>
            <a:r>
              <a:rPr lang="en-US" sz="2600" dirty="0"/>
              <a:t> abonnement</a:t>
            </a:r>
          </a:p>
        </p:txBody>
      </p: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A57C1A16-B8AB-4D99-A195-A38F556A64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371012" y="0"/>
            <a:ext cx="1219200" cy="6858000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F8A9B20B-D1DD-4573-B5EC-5580295192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425267" y="3681413"/>
            <a:ext cx="4763558" cy="3176587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Rectangle 23">
            <a:extLst>
              <a:ext uri="{FF2B5EF4-FFF2-40B4-BE49-F238E27FC236}">
                <a16:creationId xmlns:a16="http://schemas.microsoft.com/office/drawing/2014/main" id="{66D61E08-70C3-48D8-BEA0-787111DC30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81476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6" name="Rectangle 25">
            <a:extLst>
              <a:ext uri="{FF2B5EF4-FFF2-40B4-BE49-F238E27FC236}">
                <a16:creationId xmlns:a16="http://schemas.microsoft.com/office/drawing/2014/main" id="{FC55298F-0AE5-478E-AD2B-03C2614C58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03442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8" name="Isosceles Triangle 24">
            <a:extLst>
              <a:ext uri="{FF2B5EF4-FFF2-40B4-BE49-F238E27FC236}">
                <a16:creationId xmlns:a16="http://schemas.microsoft.com/office/drawing/2014/main" id="{C180E4EA-0B63-4779-A895-7E90E71088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32333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50" name="Rectangle 27">
            <a:extLst>
              <a:ext uri="{FF2B5EF4-FFF2-40B4-BE49-F238E27FC236}">
                <a16:creationId xmlns:a16="http://schemas.microsoft.com/office/drawing/2014/main" id="{CEE01D9D-3DE8-4EED-B0D3-8F3C79CC76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334500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47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52" name="Rectangle 28">
            <a:extLst>
              <a:ext uri="{FF2B5EF4-FFF2-40B4-BE49-F238E27FC236}">
                <a16:creationId xmlns:a16="http://schemas.microsoft.com/office/drawing/2014/main" id="{89AF5CE9-607F-43F4-8983-DCD6DA4051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98730" y="-8467"/>
            <a:ext cx="1290094" cy="6866467"/>
          </a:xfrm>
          <a:custGeom>
            <a:avLst/>
            <a:gdLst/>
            <a:ahLst/>
            <a:cxnLst/>
            <a:rect l="l" t="t" r="r" b="b"/>
            <a:pathLst>
              <a:path w="1290094" h="6858000">
                <a:moveTo>
                  <a:pt x="1019735" y="0"/>
                </a:moveTo>
                <a:lnTo>
                  <a:pt x="1290094" y="0"/>
                </a:lnTo>
                <a:lnTo>
                  <a:pt x="1290094" y="6858000"/>
                </a:lnTo>
                <a:lnTo>
                  <a:pt x="0" y="6858000"/>
                </a:lnTo>
                <a:lnTo>
                  <a:pt x="1019735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54" name="Rectangle 29">
            <a:extLst>
              <a:ext uri="{FF2B5EF4-FFF2-40B4-BE49-F238E27FC236}">
                <a16:creationId xmlns:a16="http://schemas.microsoft.com/office/drawing/2014/main" id="{6EEA2DBD-9E1E-4521-8C01-F32AD18A89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938999" y="-8467"/>
            <a:ext cx="1249825" cy="6866467"/>
          </a:xfrm>
          <a:custGeom>
            <a:avLst/>
            <a:gdLst/>
            <a:ahLst/>
            <a:cxnLst/>
            <a:rect l="l" t="t" r="r" b="b"/>
            <a:pathLst>
              <a:path w="1249825" h="6858000">
                <a:moveTo>
                  <a:pt x="0" y="0"/>
                </a:moveTo>
                <a:lnTo>
                  <a:pt x="1249825" y="0"/>
                </a:lnTo>
                <a:lnTo>
                  <a:pt x="1249825" y="6858000"/>
                </a:lnTo>
                <a:lnTo>
                  <a:pt x="1109382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56" name="Isosceles Triangle 29">
            <a:extLst>
              <a:ext uri="{FF2B5EF4-FFF2-40B4-BE49-F238E27FC236}">
                <a16:creationId xmlns:a16="http://schemas.microsoft.com/office/drawing/2014/main" id="{15BBD2C1-BA9B-46A9-A27A-33498B1692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71666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73116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88C9B83F-64CD-41C1-925F-A08801FFD0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E1655065-0BD7-4422-BEC0-4401E99809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4DDD90AC-ABEC-4A76-9C9C-AD0A5F8FC7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Rectangle 23">
              <a:extLst>
                <a:ext uri="{FF2B5EF4-FFF2-40B4-BE49-F238E27FC236}">
                  <a16:creationId xmlns:a16="http://schemas.microsoft.com/office/drawing/2014/main" id="{21A8AFEF-EC50-4C0B-9C64-814B76C8209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Rectangle 25">
              <a:extLst>
                <a:ext uri="{FF2B5EF4-FFF2-40B4-BE49-F238E27FC236}">
                  <a16:creationId xmlns:a16="http://schemas.microsoft.com/office/drawing/2014/main" id="{CAFAA800-E117-4357-84E4-56B63EA03E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Isosceles Triangle 14">
              <a:extLst>
                <a:ext uri="{FF2B5EF4-FFF2-40B4-BE49-F238E27FC236}">
                  <a16:creationId xmlns:a16="http://schemas.microsoft.com/office/drawing/2014/main" id="{8DDFC9F4-3B45-402D-8AD7-60B3F08ED7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7">
              <a:extLst>
                <a:ext uri="{FF2B5EF4-FFF2-40B4-BE49-F238E27FC236}">
                  <a16:creationId xmlns:a16="http://schemas.microsoft.com/office/drawing/2014/main" id="{F26A0854-FBE4-4587-B349-06BE192BD7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8">
              <a:extLst>
                <a:ext uri="{FF2B5EF4-FFF2-40B4-BE49-F238E27FC236}">
                  <a16:creationId xmlns:a16="http://schemas.microsoft.com/office/drawing/2014/main" id="{54A9C4C6-FF7D-470E-BFCA-CE4F60A1F0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29">
              <a:extLst>
                <a:ext uri="{FF2B5EF4-FFF2-40B4-BE49-F238E27FC236}">
                  <a16:creationId xmlns:a16="http://schemas.microsoft.com/office/drawing/2014/main" id="{B1721EA8-4871-45D4-B78F-AE805A3004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E5763971-E3A3-45C6-9BA8-2E032C7A55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Isosceles Triangle 19">
              <a:extLst>
                <a:ext uri="{FF2B5EF4-FFF2-40B4-BE49-F238E27FC236}">
                  <a16:creationId xmlns:a16="http://schemas.microsoft.com/office/drawing/2014/main" id="{32752E94-0E01-4AF5-A43A-F2FAD8737C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pic>
        <p:nvPicPr>
          <p:cNvPr id="5" name="Espace réservé du contenu 4" descr="Une image contenant plante, meubles&#10;&#10;Description générée automatiquement">
            <a:extLst>
              <a:ext uri="{FF2B5EF4-FFF2-40B4-BE49-F238E27FC236}">
                <a16:creationId xmlns:a16="http://schemas.microsoft.com/office/drawing/2014/main" id="{6AB4061C-25D0-4C7B-930D-1E74BF732FB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20844" r="15692" b="4527"/>
          <a:stretch/>
        </p:blipFill>
        <p:spPr>
          <a:xfrm>
            <a:off x="20" y="-1"/>
            <a:ext cx="5394940" cy="6858001"/>
          </a:xfrm>
          <a:custGeom>
            <a:avLst/>
            <a:gdLst/>
            <a:ahLst/>
            <a:cxnLst/>
            <a:rect l="l" t="t" r="r" b="b"/>
            <a:pathLst>
              <a:path w="5394960" h="6858000">
                <a:moveTo>
                  <a:pt x="842596" y="0"/>
                </a:moveTo>
                <a:lnTo>
                  <a:pt x="5394960" y="0"/>
                </a:lnTo>
                <a:lnTo>
                  <a:pt x="5394960" y="21851"/>
                </a:lnTo>
                <a:lnTo>
                  <a:pt x="4365943" y="6858000"/>
                </a:lnTo>
                <a:lnTo>
                  <a:pt x="0" y="6858000"/>
                </a:lnTo>
                <a:lnTo>
                  <a:pt x="0" y="5666154"/>
                </a:lnTo>
                <a:close/>
              </a:path>
            </a:pathLst>
          </a:cu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D73D2CE2-4881-4EF8-8E31-EB060F7766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80563" y="1678664"/>
            <a:ext cx="3887839" cy="2832375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>
              <a:lnSpc>
                <a:spcPct val="90000"/>
              </a:lnSpc>
            </a:pPr>
            <a:r>
              <a:rPr lang="en-US" sz="3400" dirty="0"/>
              <a:t>Nous </a:t>
            </a:r>
            <a:r>
              <a:rPr lang="en-US" sz="3400" dirty="0" err="1"/>
              <a:t>avons</a:t>
            </a:r>
            <a:r>
              <a:rPr lang="en-US" sz="3400" dirty="0"/>
              <a:t> </a:t>
            </a:r>
            <a:r>
              <a:rPr lang="en-US" sz="3400" dirty="0" err="1"/>
              <a:t>hâte</a:t>
            </a:r>
            <a:r>
              <a:rPr lang="en-US" sz="3400" dirty="0"/>
              <a:t> de </a:t>
            </a:r>
            <a:r>
              <a:rPr lang="en-US" sz="3400" dirty="0" err="1"/>
              <a:t>vous</a:t>
            </a:r>
            <a:r>
              <a:rPr lang="en-US" sz="3400" dirty="0"/>
              <a:t> </a:t>
            </a:r>
            <a:r>
              <a:rPr lang="en-US" sz="3400" dirty="0" err="1"/>
              <a:t>retrouver</a:t>
            </a:r>
            <a:r>
              <a:rPr lang="en-US" sz="3400" dirty="0"/>
              <a:t> sur </a:t>
            </a:r>
            <a:r>
              <a:rPr lang="en-US" sz="3400" dirty="0" err="1"/>
              <a:t>nos</a:t>
            </a:r>
            <a:r>
              <a:rPr lang="en-US" sz="3400" dirty="0"/>
              <a:t> machines, à </a:t>
            </a:r>
            <a:r>
              <a:rPr lang="en-US" sz="3400" dirty="0" err="1"/>
              <a:t>très</a:t>
            </a:r>
            <a:r>
              <a:rPr lang="en-US" sz="3400" dirty="0"/>
              <a:t> </a:t>
            </a:r>
            <a:r>
              <a:rPr lang="en-US" sz="3400" dirty="0" err="1"/>
              <a:t>vite</a:t>
            </a:r>
            <a:r>
              <a:rPr lang="en-US" sz="3400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3239698218"/>
      </p:ext>
    </p:extLst>
  </p:cSld>
  <p:clrMapOvr>
    <a:masterClrMapping/>
  </p:clrMapOvr>
</p:sld>
</file>

<file path=ppt/theme/theme1.xml><?xml version="1.0" encoding="utf-8"?>
<a:theme xmlns:a="http://schemas.openxmlformats.org/drawingml/2006/main" name="Facette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34</TotalTime>
  <Words>116</Words>
  <Application>Microsoft Office PowerPoint</Application>
  <PresentationFormat>Grand écran</PresentationFormat>
  <Paragraphs>8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9" baseType="lpstr">
      <vt:lpstr>Arial</vt:lpstr>
      <vt:lpstr>Trebuchet MS</vt:lpstr>
      <vt:lpstr>Wingdings 3</vt:lpstr>
      <vt:lpstr>Facette</vt:lpstr>
      <vt:lpstr>GREENFIT</vt:lpstr>
      <vt:lpstr>Finit les salles de sport du passé, bien venu dans le futur</vt:lpstr>
      <vt:lpstr>On en avait assez de vous voir courir sur des tapis sans utilser l’énergie que vous créez</vt:lpstr>
      <vt:lpstr>Venez vous dépenser pour des réductions et compétiter pour des lots, vous êtes les maitres de votre abonnement</vt:lpstr>
      <vt:lpstr>Nous avons hâte de vous retrouver sur nos machines, à très vite!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GREENFIT</dc:title>
  <dc:creator>Hugo Clément</dc:creator>
  <cp:lastModifiedBy>Hugo Clément</cp:lastModifiedBy>
  <cp:revision>2</cp:revision>
  <dcterms:created xsi:type="dcterms:W3CDTF">2021-09-14T12:25:37Z</dcterms:created>
  <dcterms:modified xsi:type="dcterms:W3CDTF">2021-09-14T13:02:41Z</dcterms:modified>
</cp:coreProperties>
</file>