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596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15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21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16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10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477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570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50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1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92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1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19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10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41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4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5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00A2AF-D2E6-4AF9-B600-D5C45CB8F7BE}" type="datetimeFigureOut">
              <a:rPr lang="fr-FR" smtClean="0"/>
              <a:t>15/09/2017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C50CFB-A1FA-44DD-9991-AF7F912FF5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7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080F6B5-B75C-4E5F-B58B-CEF18DCA8813}"/>
              </a:ext>
            </a:extLst>
          </p:cNvPr>
          <p:cNvSpPr txBox="1"/>
          <p:nvPr/>
        </p:nvSpPr>
        <p:spPr>
          <a:xfrm rot="21443986">
            <a:off x="984018" y="1275905"/>
            <a:ext cx="2790542" cy="25149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L’équipe</a:t>
            </a:r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Parachutech</a:t>
            </a:r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vous</a:t>
            </a:r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présente</a:t>
            </a:r>
            <a:r>
              <a:rPr lang="en-US" sz="3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: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C1C351-A29F-47EA-B15B-E38764CB1D40}"/>
              </a:ext>
            </a:extLst>
          </p:cNvPr>
          <p:cNvSpPr txBox="1"/>
          <p:nvPr/>
        </p:nvSpPr>
        <p:spPr>
          <a:xfrm rot="21412408">
            <a:off x="6220047" y="3531913"/>
            <a:ext cx="508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projet EasyBag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F2BDBCF-364A-4D26-8EEF-D1EB861D8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0022">
            <a:off x="5707911" y="669904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21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3787611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plafond, intérieur, plancher&#10;&#10;Description générée avec un niveau de confiance élevé">
            <a:extLst>
              <a:ext uri="{FF2B5EF4-FFF2-40B4-BE49-F238E27FC236}">
                <a16:creationId xmlns:a16="http://schemas.microsoft.com/office/drawing/2014/main" id="{EFFE14C9-35CC-4882-8D2E-9C9F78573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28" r="1" b="1"/>
          <a:stretch/>
        </p:blipFill>
        <p:spPr>
          <a:xfrm>
            <a:off x="750708" y="689358"/>
            <a:ext cx="3305553" cy="2048095"/>
          </a:xfrm>
          <a:prstGeom prst="rect">
            <a:avLst/>
          </a:prstGeom>
        </p:spPr>
      </p:pic>
      <p:pic>
        <p:nvPicPr>
          <p:cNvPr id="5" name="Image 4" descr="Une image contenant route, voiture, extérieur, camionnette&#10;&#10;Description générée avec un niveau de confiance très élevé">
            <a:extLst>
              <a:ext uri="{FF2B5EF4-FFF2-40B4-BE49-F238E27FC236}">
                <a16:creationId xmlns:a16="http://schemas.microsoft.com/office/drawing/2014/main" id="{27835CE7-6A6F-4B31-AB90-475731ADCC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r="8314" b="4"/>
          <a:stretch/>
        </p:blipFill>
        <p:spPr>
          <a:xfrm>
            <a:off x="755759" y="2860897"/>
            <a:ext cx="3305553" cy="20480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28961B3-63E5-4282-8182-7F8F0D73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861" y="685800"/>
            <a:ext cx="6342822" cy="1151965"/>
          </a:xfrm>
        </p:spPr>
        <p:txBody>
          <a:bodyPr>
            <a:normAutofit/>
          </a:bodyPr>
          <a:lstStyle/>
          <a:p>
            <a:r>
              <a:rPr lang="fr-FR" sz="4200"/>
              <a:t>La sécurité notre priorité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902DD6-BA2A-4C7F-90AF-E48C71440F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39012" y="2063397"/>
            <a:ext cx="6341495" cy="2866342"/>
          </a:xfrm>
        </p:spPr>
        <p:txBody>
          <a:bodyPr>
            <a:normAutofit/>
          </a:bodyPr>
          <a:lstStyle/>
          <a:p>
            <a:r>
              <a:rPr lang="fr-FR" dirty="0"/>
              <a:t>Transport sécurisé grâce </a:t>
            </a:r>
            <a:r>
              <a:rPr lang="fr-FR" b="1" dirty="0"/>
              <a:t>À</a:t>
            </a:r>
            <a:r>
              <a:rPr lang="fr-FR" dirty="0"/>
              <a:t> nos partenariats avec des entreprises de transports de QUALIT</a:t>
            </a:r>
            <a:r>
              <a:rPr lang="fr-FR" b="1" dirty="0"/>
              <a:t>É</a:t>
            </a:r>
            <a:r>
              <a:rPr lang="fr-FR" dirty="0"/>
              <a:t>s</a:t>
            </a:r>
          </a:p>
          <a:p>
            <a:r>
              <a:rPr lang="fr-FR" dirty="0"/>
              <a:t>Bornes sécurisées avec un accès par code ou carte </a:t>
            </a:r>
          </a:p>
          <a:p>
            <a:r>
              <a:rPr lang="fr-FR" dirty="0"/>
              <a:t>Bagage suivi en temps réelle grâce </a:t>
            </a:r>
            <a:r>
              <a:rPr lang="fr-FR" b="1" dirty="0"/>
              <a:t>À</a:t>
            </a:r>
            <a:r>
              <a:rPr lang="fr-FR" dirty="0"/>
              <a:t> notre application EasyBag  </a:t>
            </a:r>
          </a:p>
        </p:txBody>
      </p:sp>
    </p:spTree>
    <p:extLst>
      <p:ext uri="{BB962C8B-B14F-4D97-AF65-F5344CB8AC3E}">
        <p14:creationId xmlns:p14="http://schemas.microsoft.com/office/powerpoint/2010/main" val="143390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DBCAF-0E75-40CE-ACE3-70A94408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77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Choisir le service easybag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9A7D7-12A0-44EA-B44B-BFFCB1C76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2017" y="1539220"/>
            <a:ext cx="9829801" cy="898451"/>
          </a:xfrm>
        </p:spPr>
        <p:txBody>
          <a:bodyPr>
            <a:noAutofit/>
          </a:bodyPr>
          <a:lstStyle/>
          <a:p>
            <a:r>
              <a:rPr lang="fr-FR" sz="1600" dirty="0"/>
              <a:t>Un tarif exclusif pour le dépôt et le stockage des bagages </a:t>
            </a:r>
            <a:r>
              <a:rPr lang="fr-FR" sz="1600" b="1" dirty="0"/>
              <a:t>À</a:t>
            </a:r>
            <a:r>
              <a:rPr lang="fr-FR" sz="1600" dirty="0"/>
              <a:t> nos bornes</a:t>
            </a:r>
          </a:p>
          <a:p>
            <a:r>
              <a:rPr lang="fr-FR" sz="1600" dirty="0"/>
              <a:t>Un prix variable selon la taille du bagage et la distance du trajet demandé</a:t>
            </a:r>
          </a:p>
          <a:p>
            <a:r>
              <a:rPr lang="fr-FR" sz="1600" dirty="0"/>
              <a:t>Un Abonnement EASYBAG pour les utilisateurs fid</a:t>
            </a:r>
            <a:r>
              <a:rPr lang="fr-FR" sz="1600" b="1" dirty="0"/>
              <a:t>È</a:t>
            </a:r>
            <a:r>
              <a:rPr lang="fr-FR" sz="1600" dirty="0"/>
              <a:t>les de nos services donnant droit à de nombreuses réductions et avantages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914E325-C843-4275-92B7-23D3370D3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83082"/>
              </p:ext>
            </p:extLst>
          </p:nvPr>
        </p:nvGraphicFramePr>
        <p:xfrm>
          <a:off x="1123533" y="3127954"/>
          <a:ext cx="9526772" cy="1920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91142">
                  <a:extLst>
                    <a:ext uri="{9D8B030D-6E8A-4147-A177-3AD203B41FA5}">
                      <a16:colId xmlns:a16="http://schemas.microsoft.com/office/drawing/2014/main" val="744596116"/>
                    </a:ext>
                  </a:extLst>
                </a:gridCol>
                <a:gridCol w="1820078">
                  <a:extLst>
                    <a:ext uri="{9D8B030D-6E8A-4147-A177-3AD203B41FA5}">
                      <a16:colId xmlns:a16="http://schemas.microsoft.com/office/drawing/2014/main" val="3171878727"/>
                    </a:ext>
                  </a:extLst>
                </a:gridCol>
                <a:gridCol w="1962205">
                  <a:extLst>
                    <a:ext uri="{9D8B030D-6E8A-4147-A177-3AD203B41FA5}">
                      <a16:colId xmlns:a16="http://schemas.microsoft.com/office/drawing/2014/main" val="3270139834"/>
                    </a:ext>
                  </a:extLst>
                </a:gridCol>
                <a:gridCol w="2137068">
                  <a:extLst>
                    <a:ext uri="{9D8B030D-6E8A-4147-A177-3AD203B41FA5}">
                      <a16:colId xmlns:a16="http://schemas.microsoft.com/office/drawing/2014/main" val="72285912"/>
                    </a:ext>
                  </a:extLst>
                </a:gridCol>
                <a:gridCol w="1716279">
                  <a:extLst>
                    <a:ext uri="{9D8B030D-6E8A-4147-A177-3AD203B41FA5}">
                      <a16:colId xmlns:a16="http://schemas.microsoft.com/office/drawing/2014/main" val="3013419772"/>
                    </a:ext>
                  </a:extLst>
                </a:gridCol>
              </a:tblGrid>
              <a:tr h="43395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Stockage</a:t>
                      </a:r>
                    </a:p>
                    <a:p>
                      <a:pPr algn="ctr"/>
                      <a:r>
                        <a:rPr lang="fr-FR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après-midi</a:t>
                      </a:r>
                      <a:endParaRPr lang="fr-FR" b="0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Stockage</a:t>
                      </a:r>
                    </a:p>
                    <a:p>
                      <a:pPr algn="ctr"/>
                      <a:r>
                        <a:rPr lang="fr-FR" b="0" dirty="0"/>
                        <a:t>d’une journée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Déplacement &lt; 50km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Déplacement  &gt;  50km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57327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Bagage de moins de 25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2,99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4,99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10564"/>
                  </a:ext>
                </a:extLst>
              </a:tr>
              <a:tr h="364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Bagage de plus de 25Kg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4,99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6,99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40 €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2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90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482</TotalTime>
  <Words>132</Words>
  <Application>Microsoft Office PowerPoint</Application>
  <PresentationFormat>Grand écran</PresentationFormat>
  <Paragraphs>26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6" baseType="lpstr">
      <vt:lpstr>Arial</vt:lpstr>
      <vt:lpstr>Impact</vt:lpstr>
      <vt:lpstr>Grand événement</vt:lpstr>
      <vt:lpstr>Présentation PowerPoint</vt:lpstr>
      <vt:lpstr>La sécurité notre priorité </vt:lpstr>
      <vt:lpstr>Choisir le service easybag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di nat</dc:creator>
  <cp:lastModifiedBy>Alexis</cp:lastModifiedBy>
  <cp:revision>21</cp:revision>
  <dcterms:created xsi:type="dcterms:W3CDTF">2017-09-14T07:39:33Z</dcterms:created>
  <dcterms:modified xsi:type="dcterms:W3CDTF">2017-09-15T07:17:23Z</dcterms:modified>
</cp:coreProperties>
</file>