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itchFamily="2" charset="-79"/>
      <p:regular r:id="rId12"/>
      <p:bold r:id="rId13"/>
    </p:embeddedFont>
    <p:embeddedFont>
      <p:font typeface="Comic Sans MS" panose="030F0902030302020204" pitchFamily="66" charset="0"/>
      <p:regular r:id="rId14"/>
    </p:embeddedFont>
    <p:embeddedFont>
      <p:font typeface="Source Code Pro" panose="020B0509030403020204" pitchFamily="49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d6474f97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d6474f97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d6474f97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d6474f97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d6474f97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d6474f97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d6474f97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d6474f97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6474f97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d6474f97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48a95450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48a95450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B00D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800"/>
              <a:t>L’île au bio</a:t>
            </a:r>
            <a:endParaRPr sz="169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73352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500" b="0">
                <a:latin typeface="Amatic SC"/>
                <a:ea typeface="Amatic SC"/>
                <a:cs typeface="Amatic SC"/>
                <a:sym typeface="Amatic SC"/>
              </a:rPr>
              <a:t>#FreshFoodFamily</a:t>
            </a:r>
            <a:endParaRPr sz="5500" b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01700" y="4616825"/>
            <a:ext cx="21963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Amatic SC"/>
                <a:ea typeface="Amatic SC"/>
                <a:cs typeface="Amatic SC"/>
                <a:sym typeface="Amatic SC"/>
              </a:rPr>
              <a:t>jeudi 22 octobre 2020</a:t>
            </a:r>
            <a:endParaRPr sz="1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9000">
              <a:srgbClr val="EFEFEF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37050" y="597600"/>
            <a:ext cx="8469900" cy="394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/>
              <a:t>L’île au bio est une aventure lancée par la Fresh Food Family ! 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/>
              <a:t>La voici :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fr" sz="3100"/>
              <a:t>Anton Vilard (Méca)    -   Théo Pottier (GC)     -   Hania Rodo (GB)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fr" sz="3100"/>
              <a:t>Maxence Neus (SE)        -   Alexia Rambat (IS)    -   Jules Pascal (Méca)</a:t>
            </a:r>
            <a:endParaRPr sz="3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457200" lvl="0" indent="-425450" algn="ctr" rtl="0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fr" sz="3100"/>
              <a:t>Omar Sifa (SE)</a:t>
            </a:r>
            <a:endParaRPr sz="310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1407900"/>
          </a:xfrm>
          <a:prstGeom prst="rect">
            <a:avLst/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12800"/>
            <a:ext cx="85206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0"/>
              <a:t>L’île au bio, c’est quoi ?</a:t>
            </a:r>
            <a:endParaRPr sz="70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943225" y="2233398"/>
            <a:ext cx="7310700" cy="16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42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Une entreprise grâce à laquelle vous allez pouvoir consommer des produits de qualité !</a:t>
            </a:r>
            <a:endParaRPr sz="42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" name="Google Shape;73;p15"/>
          <p:cNvSpPr/>
          <p:nvPr/>
        </p:nvSpPr>
        <p:spPr>
          <a:xfrm rot="-7427924">
            <a:off x="6253833" y="1590856"/>
            <a:ext cx="745851" cy="601308"/>
          </a:xfrm>
          <a:prstGeom prst="curvedUpArrow">
            <a:avLst>
              <a:gd name="adj1" fmla="val 17491"/>
              <a:gd name="adj2" fmla="val 47356"/>
              <a:gd name="adj3" fmla="val 29208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479828" y="1613713"/>
            <a:ext cx="38538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Amatic SC"/>
                <a:ea typeface="Amatic SC"/>
                <a:cs typeface="Amatic SC"/>
                <a:sym typeface="Amatic SC"/>
              </a:rPr>
              <a:t>Habitants de la Métropole Européenne de Lille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5" name="Google Shape;75;p15"/>
          <p:cNvSpPr/>
          <p:nvPr/>
        </p:nvSpPr>
        <p:spPr>
          <a:xfrm rot="-6419449" flipH="1">
            <a:off x="8011162" y="3590466"/>
            <a:ext cx="948605" cy="542575"/>
          </a:xfrm>
          <a:prstGeom prst="curvedUpArrow">
            <a:avLst>
              <a:gd name="adj1" fmla="val 21716"/>
              <a:gd name="adj2" fmla="val 47356"/>
              <a:gd name="adj3" fmla="val 3232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 rot="3199539">
            <a:off x="4533188" y="3640370"/>
            <a:ext cx="386762" cy="1136007"/>
          </a:xfrm>
          <a:prstGeom prst="curvedLeftArrow">
            <a:avLst>
              <a:gd name="adj1" fmla="val 32377"/>
              <a:gd name="adj2" fmla="val 72771"/>
              <a:gd name="adj3" fmla="val 42021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3557714" y="3971977"/>
            <a:ext cx="6474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Amatic SC"/>
                <a:ea typeface="Amatic SC"/>
                <a:cs typeface="Amatic SC"/>
                <a:sym typeface="Amatic SC"/>
              </a:rPr>
              <a:t>Local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329450" y="4088392"/>
            <a:ext cx="11232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Amatic SC"/>
                <a:ea typeface="Amatic SC"/>
                <a:cs typeface="Amatic SC"/>
                <a:sym typeface="Amatic SC"/>
              </a:rPr>
              <a:t>De saison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15"/>
          <p:cNvSpPr/>
          <p:nvPr/>
        </p:nvSpPr>
        <p:spPr>
          <a:xfrm rot="-2168470" flipH="1">
            <a:off x="6161837" y="3872446"/>
            <a:ext cx="533083" cy="404842"/>
          </a:xfrm>
          <a:prstGeom prst="curvedUpArrow">
            <a:avLst>
              <a:gd name="adj1" fmla="val 32673"/>
              <a:gd name="adj2" fmla="val 32673"/>
              <a:gd name="adj3" fmla="val 50681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 rot="8384664">
            <a:off x="5666546" y="3828626"/>
            <a:ext cx="577067" cy="55829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943837" y="4398877"/>
            <a:ext cx="6603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Amatic SC"/>
                <a:ea typeface="Amatic SC"/>
                <a:cs typeface="Amatic SC"/>
                <a:sym typeface="Amatic SC"/>
              </a:rPr>
              <a:t>Bio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758900" y="4201550"/>
            <a:ext cx="905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3" name="Google Shape;83;p15"/>
          <p:cNvSpPr txBox="1"/>
          <p:nvPr/>
        </p:nvSpPr>
        <p:spPr>
          <a:xfrm rot="-1223004">
            <a:off x="471136" y="4444242"/>
            <a:ext cx="1188628" cy="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Source Code Pro"/>
                <a:ea typeface="Source Code Pro"/>
                <a:cs typeface="Source Code Pro"/>
                <a:sym typeface="Source Code Pro"/>
              </a:rPr>
              <a:t>😋😊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" name="Google Shape;84;p15"/>
          <p:cNvSpPr/>
          <p:nvPr/>
        </p:nvSpPr>
        <p:spPr>
          <a:xfrm rot="-338433">
            <a:off x="1432231" y="3971920"/>
            <a:ext cx="1123239" cy="472693"/>
          </a:xfrm>
          <a:prstGeom prst="wedgeEllipseCallout">
            <a:avLst>
              <a:gd name="adj1" fmla="val -54069"/>
              <a:gd name="adj2" fmla="val 62683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MIAM</a:t>
            </a:r>
            <a:endParaRPr sz="13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0" y="0"/>
            <a:ext cx="9144000" cy="1407900"/>
          </a:xfrm>
          <a:prstGeom prst="rect">
            <a:avLst/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116250"/>
            <a:ext cx="8520600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0"/>
              <a:t>Comment c’est possible ?</a:t>
            </a:r>
            <a:endParaRPr sz="7000"/>
          </a:p>
        </p:txBody>
      </p:sp>
      <p:sp>
        <p:nvSpPr>
          <p:cNvPr id="92" name="Google Shape;92;p16"/>
          <p:cNvSpPr txBox="1"/>
          <p:nvPr/>
        </p:nvSpPr>
        <p:spPr>
          <a:xfrm>
            <a:off x="827425" y="1631250"/>
            <a:ext cx="11241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Amatic SC"/>
                <a:ea typeface="Amatic SC"/>
                <a:cs typeface="Amatic SC"/>
                <a:sym typeface="Amatic SC"/>
              </a:rPr>
              <a:t>Avec 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376600" y="2467800"/>
            <a:ext cx="43908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-"/>
            </a:pPr>
            <a:r>
              <a:rPr lang="fr" sz="3800">
                <a:latin typeface="Amatic SC"/>
                <a:ea typeface="Amatic SC"/>
                <a:cs typeface="Amatic SC"/>
                <a:sym typeface="Amatic SC"/>
              </a:rPr>
              <a:t>un camion réfrigéré</a:t>
            </a:r>
            <a:r>
              <a:rPr lang="fr" sz="36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950" y="2584050"/>
            <a:ext cx="731884" cy="6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2376600" y="1631250"/>
            <a:ext cx="4390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Font typeface="Amatic SC"/>
              <a:buChar char="-"/>
            </a:pPr>
            <a:r>
              <a:rPr lang="fr" sz="3800">
                <a:latin typeface="Amatic SC"/>
                <a:ea typeface="Amatic SC"/>
                <a:cs typeface="Amatic SC"/>
                <a:sym typeface="Amatic SC"/>
              </a:rPr>
              <a:t>un entrepôt réfrigéré  🏠</a:t>
            </a:r>
            <a:endParaRPr sz="3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376600" y="4140900"/>
            <a:ext cx="3666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Font typeface="Amatic SC"/>
              <a:buChar char="-"/>
            </a:pPr>
            <a:r>
              <a:rPr lang="fr" sz="3800">
                <a:latin typeface="Amatic SC"/>
                <a:ea typeface="Amatic SC"/>
                <a:cs typeface="Amatic SC"/>
                <a:sym typeface="Amatic SC"/>
              </a:rPr>
              <a:t>une application  📲</a:t>
            </a:r>
            <a:endParaRPr sz="3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376600" y="3319588"/>
            <a:ext cx="3903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Font typeface="Amatic SC"/>
              <a:buChar char="-"/>
            </a:pPr>
            <a:r>
              <a:rPr lang="fr" sz="3800">
                <a:latin typeface="Amatic SC"/>
                <a:ea typeface="Amatic SC"/>
                <a:cs typeface="Amatic SC"/>
                <a:sym typeface="Amatic SC"/>
              </a:rPr>
              <a:t>une bonne team  👪</a:t>
            </a:r>
            <a:endParaRPr sz="3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8938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88" y="12700"/>
            <a:ext cx="9144000" cy="51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 rot="1192341" flipH="1">
            <a:off x="947911" y="1755649"/>
            <a:ext cx="3248650" cy="643794"/>
          </a:xfrm>
          <a:prstGeom prst="curvedDownArrow">
            <a:avLst>
              <a:gd name="adj1" fmla="val 36939"/>
              <a:gd name="adj2" fmla="val 64979"/>
              <a:gd name="adj3" fmla="val 44098"/>
            </a:avLst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-9635975" flipH="1">
            <a:off x="551438" y="3074820"/>
            <a:ext cx="3248658" cy="643774"/>
          </a:xfrm>
          <a:prstGeom prst="curvedDownArrow">
            <a:avLst>
              <a:gd name="adj1" fmla="val 36939"/>
              <a:gd name="adj2" fmla="val 64979"/>
              <a:gd name="adj3" fmla="val 44098"/>
            </a:avLst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rot="9597217" flipH="1">
            <a:off x="5193522" y="3058769"/>
            <a:ext cx="3248723" cy="643742"/>
          </a:xfrm>
          <a:prstGeom prst="curvedDownArrow">
            <a:avLst>
              <a:gd name="adj1" fmla="val 36939"/>
              <a:gd name="adj2" fmla="val 64979"/>
              <a:gd name="adj3" fmla="val 44098"/>
            </a:avLst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 rot="-1210920" flipH="1">
            <a:off x="4650556" y="1859103"/>
            <a:ext cx="3248663" cy="643694"/>
          </a:xfrm>
          <a:prstGeom prst="curvedDownArrow">
            <a:avLst>
              <a:gd name="adj1" fmla="val 36939"/>
              <a:gd name="adj2" fmla="val 64979"/>
              <a:gd name="adj3" fmla="val 44098"/>
            </a:avLst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0" y="0"/>
            <a:ext cx="9144000" cy="1407900"/>
          </a:xfrm>
          <a:prstGeom prst="rect">
            <a:avLst/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116250"/>
            <a:ext cx="8520600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0"/>
              <a:t>Comment ça marche ?</a:t>
            </a:r>
            <a:endParaRPr sz="7000"/>
          </a:p>
        </p:txBody>
      </p:sp>
      <p:sp>
        <p:nvSpPr>
          <p:cNvPr id="117" name="Google Shape;117;p18"/>
          <p:cNvSpPr txBox="1"/>
          <p:nvPr/>
        </p:nvSpPr>
        <p:spPr>
          <a:xfrm>
            <a:off x="3534275" y="2802425"/>
            <a:ext cx="20028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latin typeface="Amatic SC"/>
                <a:ea typeface="Amatic SC"/>
                <a:cs typeface="Amatic SC"/>
                <a:sym typeface="Amatic SC"/>
              </a:rPr>
              <a:t>L‘île au bio</a:t>
            </a:r>
            <a:r>
              <a:rPr lang="fr" sz="32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 rot="-869">
            <a:off x="439131" y="1843899"/>
            <a:ext cx="11868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latin typeface="Amatic SC"/>
                <a:ea typeface="Amatic SC"/>
                <a:cs typeface="Amatic SC"/>
                <a:sym typeface="Amatic SC"/>
              </a:rPr>
              <a:t>Producteurs locaux</a:t>
            </a:r>
            <a:endParaRPr sz="1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423850" y="1953545"/>
            <a:ext cx="12810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latin typeface="Amatic SC"/>
                <a:ea typeface="Amatic SC"/>
                <a:cs typeface="Amatic SC"/>
                <a:sym typeface="Amatic SC"/>
              </a:rPr>
              <a:t>Personnes en réinsertion</a:t>
            </a:r>
            <a:endParaRPr sz="1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Google Shape;120;p18"/>
          <p:cNvSpPr/>
          <p:nvPr/>
        </p:nvSpPr>
        <p:spPr>
          <a:xfrm rot="1035">
            <a:off x="2270297" y="1647062"/>
            <a:ext cx="996300" cy="4872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466488" y="1568750"/>
            <a:ext cx="6039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rix de gros</a:t>
            </a:r>
            <a:endParaRPr sz="1300">
              <a:solidFill>
                <a:srgbClr val="0000FF"/>
              </a:solidFill>
              <a:highlight>
                <a:srgbClr val="FF0000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" name="Google Shape;122;p18"/>
          <p:cNvSpPr/>
          <p:nvPr/>
        </p:nvSpPr>
        <p:spPr>
          <a:xfrm rot="964">
            <a:off x="1459914" y="3288094"/>
            <a:ext cx="1070100" cy="5655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1036">
            <a:off x="5491595" y="1690845"/>
            <a:ext cx="995400" cy="4872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 rot="-1036">
            <a:off x="6428470" y="3371057"/>
            <a:ext cx="995400" cy="4872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/>
          <p:nvPr/>
        </p:nvSpPr>
        <p:spPr>
          <a:xfrm rot="-1209">
            <a:off x="1568512" y="3297860"/>
            <a:ext cx="8529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Bons légumes </a:t>
            </a:r>
            <a:endParaRPr sz="13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+  marges</a:t>
            </a:r>
            <a:endParaRPr sz="13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528788" y="1661289"/>
            <a:ext cx="921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AIdes fournies par l’état</a:t>
            </a:r>
            <a:endParaRPr sz="13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 rot="-1910">
            <a:off x="6656162" y="3425342"/>
            <a:ext cx="54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Emploi</a:t>
            </a:r>
            <a:endParaRPr sz="13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124425" y="4656000"/>
            <a:ext cx="68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latin typeface="Amatic SC"/>
                <a:ea typeface="Amatic SC"/>
                <a:cs typeface="Amatic SC"/>
                <a:sym typeface="Amatic SC"/>
              </a:rPr>
              <a:t>clients</a:t>
            </a:r>
            <a:endParaRPr sz="1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3723625" y="3582325"/>
            <a:ext cx="400800" cy="1407900"/>
          </a:xfrm>
          <a:prstGeom prst="curvedRightArrow">
            <a:avLst>
              <a:gd name="adj1" fmla="val 37642"/>
              <a:gd name="adj2" fmla="val 50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807525" y="3582325"/>
            <a:ext cx="400800" cy="1407900"/>
          </a:xfrm>
          <a:prstGeom prst="curvedRightArrow">
            <a:avLst>
              <a:gd name="adj1" fmla="val 37642"/>
              <a:gd name="adj2" fmla="val 50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3441325" y="4096825"/>
            <a:ext cx="683100" cy="3789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356425" y="4096825"/>
            <a:ext cx="8529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bons légumes</a:t>
            </a:r>
            <a:endParaRPr sz="13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4807525" y="4096825"/>
            <a:ext cx="683100" cy="3789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807525" y="4096825"/>
            <a:ext cx="6831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bénéfices</a:t>
            </a:r>
            <a:endParaRPr sz="1300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4850675" y="1829288"/>
            <a:ext cx="4140000" cy="2748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0" y="0"/>
            <a:ext cx="9144000" cy="1407900"/>
          </a:xfrm>
          <a:prstGeom prst="rect">
            <a:avLst/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11700" y="116250"/>
            <a:ext cx="8520600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0"/>
              <a:t>Les concurrents ?</a:t>
            </a:r>
            <a:endParaRPr sz="7000"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57225"/>
            <a:ext cx="4692400" cy="189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462" y="2240783"/>
            <a:ext cx="974510" cy="127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6385534" y="3729703"/>
            <a:ext cx="10704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latin typeface="Amatic SC"/>
                <a:ea typeface="Amatic SC"/>
                <a:cs typeface="Amatic SC"/>
                <a:sym typeface="Amatic SC"/>
              </a:rPr>
              <a:t>etc...</a:t>
            </a:r>
            <a:endParaRPr sz="3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3020" y="2448963"/>
            <a:ext cx="1284970" cy="1206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0" y="0"/>
            <a:ext cx="9144000" cy="1407900"/>
          </a:xfrm>
          <a:prstGeom prst="rect">
            <a:avLst/>
          </a:prstGeom>
          <a:solidFill>
            <a:srgbClr val="16B00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11700" y="116250"/>
            <a:ext cx="8520600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0"/>
              <a:t>LE + ?</a:t>
            </a:r>
            <a:endParaRPr sz="7000"/>
          </a:p>
        </p:txBody>
      </p:sp>
      <p:sp>
        <p:nvSpPr>
          <p:cNvPr id="154" name="Google Shape;154;p20"/>
          <p:cNvSpPr txBox="1"/>
          <p:nvPr/>
        </p:nvSpPr>
        <p:spPr>
          <a:xfrm>
            <a:off x="1073250" y="1798175"/>
            <a:ext cx="6997500" cy="2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>
                <a:latin typeface="Amatic SC"/>
                <a:ea typeface="Amatic SC"/>
                <a:cs typeface="Amatic SC"/>
                <a:sym typeface="Amatic SC"/>
              </a:rPr>
              <a:t>L’île au bio va employer des personnes en réinsertion professionnelle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1546350" y="1818750"/>
            <a:ext cx="60513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 dirty="0">
                <a:latin typeface="Amatic SC"/>
                <a:ea typeface="Amatic SC"/>
                <a:cs typeface="Amatic SC"/>
                <a:sym typeface="Amatic SC"/>
              </a:rPr>
              <a:t>Merci pour votre attention !</a:t>
            </a:r>
            <a:endParaRPr sz="60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16B00D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</Words>
  <Application>Microsoft Macintosh PowerPoint</Application>
  <PresentationFormat>Affichage à l'écran (16:9)</PresentationFormat>
  <Paragraphs>51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Comic Sans MS</vt:lpstr>
      <vt:lpstr>Source Code Pro</vt:lpstr>
      <vt:lpstr>Amatic SC</vt:lpstr>
      <vt:lpstr>Arial</vt:lpstr>
      <vt:lpstr>Beach Day</vt:lpstr>
      <vt:lpstr>L’île au bio</vt:lpstr>
      <vt:lpstr>L’île au bio est une aventure lancée par la Fresh Food Family !  La voici :  Anton Vilard (Méca)    -   Théo Pottier (GC)     -   Hania Rodo (GB)  Maxence Neus (SE)        -   Alexia Rambat (IS)    -   Jules Pascal (Méca)  Omar Sifa (SE)</vt:lpstr>
      <vt:lpstr>L’île au bio, c’est quoi ?</vt:lpstr>
      <vt:lpstr>Comment c’est possible ?</vt:lpstr>
      <vt:lpstr>Présentation PowerPoint</vt:lpstr>
      <vt:lpstr>Comment ça marche ?</vt:lpstr>
      <vt:lpstr>Les concurrents ?</vt:lpstr>
      <vt:lpstr>LE +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L’île au bio</dc:title>
  <cp:lastModifiedBy>Alexia Rambat</cp:lastModifiedBy>
  <cp:revision>2</cp:revision>
  <dcterms:modified xsi:type="dcterms:W3CDTF">2020-10-22T13:26:21Z</dcterms:modified>
</cp:coreProperties>
</file>