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60" r:id="rId4"/>
    <p:sldId id="258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00"/>
    <p:restoredTop sz="94653"/>
  </p:normalViewPr>
  <p:slideViewPr>
    <p:cSldViewPr snapToGrid="0" snapToObjects="1">
      <p:cViewPr varScale="1">
        <p:scale>
          <a:sx n="91" d="100"/>
          <a:sy n="91" d="100"/>
        </p:scale>
        <p:origin x="168" y="1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2A9D2-066C-004E-86AC-2222AF53C5C8}" type="datetimeFigureOut">
              <a:rPr lang="fr-FR" smtClean="0"/>
              <a:t>22/10/2019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39B54-BE73-6146-87CE-4E41D73D39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50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939B54-BE73-6146-87CE-4E41D73D399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9901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98D7C4-DE00-204D-A199-902B80D29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E53138E-08AF-4842-A427-38390AD44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9E457C-3A81-4F41-8477-5E26B5A6A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3F525-8A28-C343-932C-8648782F4329}" type="datetimeFigureOut">
              <a:rPr lang="fr-FR" smtClean="0"/>
              <a:t>22/10/2019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3FB1E9-98A0-C746-BFFC-52539FB1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E3D584-D1AB-0742-9239-7703548B4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C949-D9C2-8D40-8FD2-264BF1899B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722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3A5FF1-AABE-C74B-88AC-4B19D7900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FB24622-8B0B-574E-8A2C-A698097D1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CB5B3A-9A4B-D149-97AD-36EA73166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3F525-8A28-C343-932C-8648782F4329}" type="datetimeFigureOut">
              <a:rPr lang="fr-FR" smtClean="0"/>
              <a:t>22/10/2019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C3D09F-F72B-664A-A5A5-0F3C00391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4BA559-E8AD-A44A-A756-94347BF2B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C949-D9C2-8D40-8FD2-264BF1899B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14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C611B27-994B-FA42-9AA5-452BFC13FB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55C571D-0A5B-0F4D-825B-DD31A2218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0CBD2D-904A-0148-833F-C41F31FEC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3F525-8A28-C343-932C-8648782F4329}" type="datetimeFigureOut">
              <a:rPr lang="fr-FR" smtClean="0"/>
              <a:t>22/10/2019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B34686-EC50-EE4D-B8EB-6C8DEF8B5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3A4207-42F4-AE47-AEC1-11D44DFE4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C949-D9C2-8D40-8FD2-264BF1899B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224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F79738-0DF8-EA4A-B313-77A6B1BB3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0B83E19-E945-0D4B-86F0-3A46E771C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1523CC-7693-7347-9F64-F1F0476B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3F525-8A28-C343-932C-8648782F4329}" type="datetimeFigureOut">
              <a:rPr lang="fr-FR" smtClean="0"/>
              <a:t>22/10/2019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96C532-72A5-3946-95D0-ADC31F528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0396A-8A44-4441-9136-B9EF3F414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C949-D9C2-8D40-8FD2-264BF1899B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77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C834DE-99E5-CD40-AC4A-78A9E60D5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144382-685B-7E42-903E-9D0673EB8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C6C8C9-9542-8D49-B727-73822CAA6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3F525-8A28-C343-932C-8648782F4329}" type="datetimeFigureOut">
              <a:rPr lang="fr-FR" smtClean="0"/>
              <a:t>22/10/2019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911156-83B1-A342-8100-E8F61107E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0B6238-5B37-D047-9F4D-0BAD362DB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C949-D9C2-8D40-8FD2-264BF1899B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95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3172D2-AB12-844B-BBBF-8A7B990AF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C6B4DF-3282-934A-BD6C-C33D53E99A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A6FF392-6A44-0E40-8CA6-225956789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67C2A80-F3D2-E146-88A8-0360955B4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3F525-8A28-C343-932C-8648782F4329}" type="datetimeFigureOut">
              <a:rPr lang="fr-FR" smtClean="0"/>
              <a:t>22/10/2019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4E0063-64B2-2C4D-998E-FD58B2FD6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9561A1-A95D-8D43-970A-44D996FD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C949-D9C2-8D40-8FD2-264BF1899B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37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C272F-0D8D-2D44-BA1C-27FCB3501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AE8C41-1A90-7144-BC3B-8EBF21FF3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9EDE3ED-DC53-404D-9589-501CA0F2E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04B5A12-1D08-684C-AB6A-373A6A7A4A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73EA94F-F1F8-9E46-8E2E-D21782302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769C424-C9B5-7D41-8C3D-D8BFE26E5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3F525-8A28-C343-932C-8648782F4329}" type="datetimeFigureOut">
              <a:rPr lang="fr-FR" smtClean="0"/>
              <a:t>22/10/2019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66B5695-3B41-694C-B0C9-81AF92B21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B4A77B4-B5EB-314A-9241-35087039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C949-D9C2-8D40-8FD2-264BF1899B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546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7E67C5-A0B3-CB41-AD25-957F93B05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B2DA6D3-EF86-134C-BDBE-371F8E9B6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3F525-8A28-C343-932C-8648782F4329}" type="datetimeFigureOut">
              <a:rPr lang="fr-FR" smtClean="0"/>
              <a:t>22/10/2019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14EEE9B-AB05-0C4E-92F0-30063A3A3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E9640D-2509-2946-906F-63A0F0FA0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C949-D9C2-8D40-8FD2-264BF1899B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522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23D3F7E-6C71-DF4E-9B8F-E93F8901A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3F525-8A28-C343-932C-8648782F4329}" type="datetimeFigureOut">
              <a:rPr lang="fr-FR" smtClean="0"/>
              <a:t>22/10/2019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DF40076-454C-F145-B859-2513E4CFD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D93CAC5-32E1-364A-A6E2-7438009C0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C949-D9C2-8D40-8FD2-264BF1899B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7020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2ED7AB-D269-E94E-86D1-72BA83C4F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816E37-0B20-3041-9C41-78BD5176F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965B5D-9601-0C41-87E5-434E8D610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B8B708-206C-D24F-8E82-6703B4632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3F525-8A28-C343-932C-8648782F4329}" type="datetimeFigureOut">
              <a:rPr lang="fr-FR" smtClean="0"/>
              <a:t>22/10/2019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B05B6E-08CA-7048-9FF5-DB23C4A64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AD7F82-DAC2-7047-9B0A-06144F66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C949-D9C2-8D40-8FD2-264BF1899B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78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77A80A-1551-8544-8703-EB38E44E7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CA44E70-A718-0747-A195-633D792BF7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A26DBA-4C20-F546-845A-8719030D3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50D8AA1-C80C-0B4D-B2CC-EF50B4B0B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3F525-8A28-C343-932C-8648782F4329}" type="datetimeFigureOut">
              <a:rPr lang="fr-FR" smtClean="0"/>
              <a:t>22/10/2019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F698358-7651-A64E-8754-B0E27D846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A96BC99-8CB3-AF48-BCCE-BB5DBB69A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6C949-D9C2-8D40-8FD2-264BF1899B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318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656AF6C-AB44-8B46-8FB7-11F4B1E21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9DF3DD-3C18-8F4B-9976-629FBCADB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EF0205-84B8-C944-80B5-9C5AFC02C2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3F525-8A28-C343-932C-8648782F4329}" type="datetimeFigureOut">
              <a:rPr lang="fr-FR" smtClean="0"/>
              <a:t>22/10/2019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BBA7A3-2102-7D47-9A1F-6D1305ECAD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0BE29D-E77F-514F-BB33-49AB2B325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6C949-D9C2-8D40-8FD2-264BF1899B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7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8AA3E5-6882-AC40-AD21-2E0201586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73258"/>
            <a:ext cx="9144000" cy="2855742"/>
          </a:xfrm>
        </p:spPr>
        <p:txBody>
          <a:bodyPr>
            <a:normAutofit/>
          </a:bodyPr>
          <a:lstStyle/>
          <a:p>
            <a:r>
              <a:rPr lang="fr-FR" sz="6400" dirty="0">
                <a:latin typeface="+mn-lt"/>
                <a:cs typeface="Arial" panose="020B0604020202020204" pitchFamily="34" charset="0"/>
              </a:rPr>
              <a:t>PCIS 2019</a:t>
            </a:r>
            <a:br>
              <a:rPr lang="fr-FR" dirty="0">
                <a:latin typeface="+mn-lt"/>
                <a:cs typeface="Arial" panose="020B0604020202020204" pitchFamily="34" charset="0"/>
              </a:rPr>
            </a:br>
            <a:br>
              <a:rPr lang="fr-FR" dirty="0">
                <a:latin typeface="+mn-lt"/>
                <a:cs typeface="Arial" panose="020B0604020202020204" pitchFamily="34" charset="0"/>
              </a:rPr>
            </a:br>
            <a:r>
              <a:rPr lang="fr-FR" sz="5400" dirty="0">
                <a:latin typeface="+mn-lt"/>
                <a:cs typeface="Arial" panose="020B0604020202020204" pitchFamily="34" charset="0"/>
              </a:rPr>
              <a:t>Handicap :</a:t>
            </a:r>
            <a:r>
              <a:rPr lang="fr-FR" dirty="0">
                <a:latin typeface="+mn-lt"/>
                <a:cs typeface="Arial" panose="020B0604020202020204" pitchFamily="34" charset="0"/>
              </a:rPr>
              <a:t> </a:t>
            </a:r>
            <a:r>
              <a:rPr lang="fr-FR" sz="6200" b="1" i="1" dirty="0">
                <a:latin typeface="+mn-lt"/>
                <a:cs typeface="Arial" panose="020B0604020202020204" pitchFamily="34" charset="0"/>
              </a:rPr>
              <a:t>Pince à toi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23DE3BC-B476-7D49-B6F5-93208B1A7D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75346"/>
            <a:ext cx="12192000" cy="3165305"/>
          </a:xfrm>
        </p:spPr>
        <p:txBody>
          <a:bodyPr>
            <a:normAutofit/>
          </a:bodyPr>
          <a:lstStyle/>
          <a:p>
            <a:r>
              <a:rPr lang="fr-FR" sz="2800" dirty="0">
                <a:cs typeface="Arial" panose="020B0604020202020204" pitchFamily="34" charset="0"/>
              </a:rPr>
              <a:t>CARETTE Lucie | CHANONI Lucas | CLIGNIEZ Yann | DARIBO Matthias</a:t>
            </a:r>
          </a:p>
          <a:p>
            <a:r>
              <a:rPr lang="fr-FR" sz="2800" dirty="0">
                <a:cs typeface="Arial" panose="020B0604020202020204" pitchFamily="34" charset="0"/>
              </a:rPr>
              <a:t>DAROU François | DEBERGH Chloé | DELCROIX Enzo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7B99567-9648-994C-9A89-93E40F7A0421}"/>
              </a:ext>
            </a:extLst>
          </p:cNvPr>
          <p:cNvSpPr txBox="1"/>
          <p:nvPr/>
        </p:nvSpPr>
        <p:spPr>
          <a:xfrm>
            <a:off x="11732455" y="6273225"/>
            <a:ext cx="459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04383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60C324C-6110-8544-BB22-1171FFE11F6E}"/>
              </a:ext>
            </a:extLst>
          </p:cNvPr>
          <p:cNvSpPr txBox="1"/>
          <p:nvPr/>
        </p:nvSpPr>
        <p:spPr>
          <a:xfrm>
            <a:off x="225636" y="337626"/>
            <a:ext cx="111931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/>
              <a:t>Système de préhension de livres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3600" dirty="0"/>
              <a:t>Gain d’autonomie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3600" dirty="0"/>
          </a:p>
          <a:p>
            <a:endParaRPr lang="fr-FR" sz="3600" dirty="0"/>
          </a:p>
          <a:p>
            <a:r>
              <a:rPr lang="fr-FR" sz="3600" dirty="0"/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68C2CAA-00C0-6B4C-9113-758B162196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55" t="16343"/>
          <a:stretch/>
        </p:blipFill>
        <p:spPr>
          <a:xfrm>
            <a:off x="7540283" y="281993"/>
            <a:ext cx="4426081" cy="6263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BF0061B-00D0-CC4B-9FD8-369E2F3146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73" t="8205"/>
          <a:stretch/>
        </p:blipFill>
        <p:spPr>
          <a:xfrm>
            <a:off x="3770515" y="2402576"/>
            <a:ext cx="3098921" cy="4142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6BDA50D-EBBD-DC44-965D-B38A2E58C6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911" t="8205" r="10662"/>
          <a:stretch/>
        </p:blipFill>
        <p:spPr>
          <a:xfrm>
            <a:off x="867390" y="2402576"/>
            <a:ext cx="1876517" cy="4142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4F061A5-8039-3146-8167-61975A2EB02D}"/>
              </a:ext>
            </a:extLst>
          </p:cNvPr>
          <p:cNvSpPr txBox="1"/>
          <p:nvPr/>
        </p:nvSpPr>
        <p:spPr>
          <a:xfrm>
            <a:off x="11732455" y="6273225"/>
            <a:ext cx="459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2</a:t>
            </a: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193373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7AD2EC-FA75-5B42-A982-4228E5A9D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5400" dirty="0">
                <a:latin typeface="+mn-lt"/>
              </a:rPr>
              <a:t>Améliorations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1B3705-4CC9-3348-9D86-043E28F01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400" dirty="0"/>
              <a:t>Perche télescopique</a:t>
            </a:r>
          </a:p>
          <a:p>
            <a:endParaRPr lang="fr-FR" sz="4400" dirty="0"/>
          </a:p>
          <a:p>
            <a:r>
              <a:rPr lang="fr-FR" sz="4400" dirty="0"/>
              <a:t>Caméra endoscopique</a:t>
            </a:r>
          </a:p>
          <a:p>
            <a:endParaRPr lang="fr-FR" sz="4400" dirty="0"/>
          </a:p>
          <a:p>
            <a:r>
              <a:rPr lang="fr-FR" sz="4400" dirty="0"/>
              <a:t>Assistance / Maintient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9221FD-47F6-BF43-8B8C-88F7FF83EBC8}"/>
              </a:ext>
            </a:extLst>
          </p:cNvPr>
          <p:cNvSpPr txBox="1"/>
          <p:nvPr/>
        </p:nvSpPr>
        <p:spPr>
          <a:xfrm>
            <a:off x="11732455" y="6273225"/>
            <a:ext cx="459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3</a:t>
            </a: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404256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065C51-A20C-5940-A1DD-2AC0083E1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fr-FR" b="1" i="1" dirty="0">
                <a:latin typeface="+mn-lt"/>
              </a:rPr>
              <a:t>Pince à toi </a:t>
            </a:r>
            <a:r>
              <a:rPr lang="fr-FR" dirty="0">
                <a:latin typeface="+mn-lt"/>
              </a:rPr>
              <a:t>présenté par l’équipe </a:t>
            </a:r>
            <a:r>
              <a:rPr lang="fr-FR" i="1" dirty="0" err="1">
                <a:latin typeface="+mn-lt"/>
              </a:rPr>
              <a:t>Pass’ta</a:t>
            </a:r>
            <a:r>
              <a:rPr lang="fr-FR" i="1" dirty="0">
                <a:latin typeface="+mn-lt"/>
              </a:rPr>
              <a:t> pince</a:t>
            </a:r>
            <a:br>
              <a:rPr lang="fr-FR" dirty="0">
                <a:latin typeface="+mn-lt"/>
              </a:rPr>
            </a:br>
            <a:r>
              <a:rPr lang="fr-FR" dirty="0">
                <a:latin typeface="+mn-lt"/>
              </a:rPr>
              <a:t>___________________________________________</a:t>
            </a:r>
            <a:br>
              <a:rPr lang="fr-FR" dirty="0">
                <a:latin typeface="+mn-lt"/>
              </a:rPr>
            </a:br>
            <a:br>
              <a:rPr lang="fr-FR" dirty="0">
                <a:latin typeface="+mn-lt"/>
              </a:rPr>
            </a:br>
            <a:br>
              <a:rPr lang="fr-FR" dirty="0">
                <a:latin typeface="+mn-lt"/>
              </a:rPr>
            </a:br>
            <a:r>
              <a:rPr lang="fr-FR" dirty="0">
                <a:latin typeface="+mn-lt"/>
              </a:rPr>
              <a:t>Merci de votre attention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7A5E08C-C73B-224C-A5BE-F237DAE221EB}"/>
              </a:ext>
            </a:extLst>
          </p:cNvPr>
          <p:cNvSpPr txBox="1"/>
          <p:nvPr/>
        </p:nvSpPr>
        <p:spPr>
          <a:xfrm>
            <a:off x="11732455" y="6273225"/>
            <a:ext cx="459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350201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66</Words>
  <Application>Microsoft Macintosh PowerPoint</Application>
  <PresentationFormat>Grand écran</PresentationFormat>
  <Paragraphs>22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PCIS 2019  Handicap : Pince à toi</vt:lpstr>
      <vt:lpstr>Présentation PowerPoint</vt:lpstr>
      <vt:lpstr>Améliorations</vt:lpstr>
      <vt:lpstr>Pince à toi présenté par l’équipe Pass’ta pince ___________________________________________   Merci de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PCIS 2019  </dc:title>
  <dc:creator>Enzo Del</dc:creator>
  <cp:lastModifiedBy>Enzo Del</cp:lastModifiedBy>
  <cp:revision>5</cp:revision>
  <dcterms:created xsi:type="dcterms:W3CDTF">2019-10-22T19:57:25Z</dcterms:created>
  <dcterms:modified xsi:type="dcterms:W3CDTF">2019-10-22T21:39:22Z</dcterms:modified>
</cp:coreProperties>
</file>