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7"/>
  </p:notesMasterIdLst>
  <p:sldIdLst>
    <p:sldId id="259" r:id="rId2"/>
    <p:sldId id="256" r:id="rId3"/>
    <p:sldId id="257" r:id="rId4"/>
    <p:sldId id="258" r:id="rId5"/>
    <p:sldId id="265" r:id="rId6"/>
  </p:sldIdLst>
  <p:sldSz cx="24384000" cy="13716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012F9-966C-4799-946F-1C720264123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F66797-75D7-4741-87E0-8603DCA8ADCF}">
      <dgm:prSet/>
      <dgm:spPr/>
      <dgm:t>
        <a:bodyPr/>
        <a:lstStyle/>
        <a:p>
          <a:r>
            <a: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Les apports:</a:t>
          </a:r>
        </a:p>
        <a:p>
          <a:pPr>
            <a:buFont typeface="Wingdings" panose="05000000000000000000" pitchFamily="2" charset="2"/>
            <a:buChar char="Ø"/>
          </a:pP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Apports personnels</a:t>
          </a:r>
        </a:p>
        <a:p>
          <a:pPr>
            <a:buFont typeface="Wingdings" panose="05000000000000000000" pitchFamily="2" charset="2"/>
            <a:buChar char="Ø"/>
          </a:pP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Apport de la banque</a:t>
          </a:r>
          <a:endParaRPr lang="en-US" dirty="0"/>
        </a:p>
      </dgm:t>
    </dgm:pt>
    <dgm:pt modelId="{AA843237-EC79-4869-96C2-1D5764B0D99C}" type="parTrans" cxnId="{9386FFCA-944B-4133-AA11-3B706FACC927}">
      <dgm:prSet/>
      <dgm:spPr/>
      <dgm:t>
        <a:bodyPr/>
        <a:lstStyle/>
        <a:p>
          <a:endParaRPr lang="en-US"/>
        </a:p>
      </dgm:t>
    </dgm:pt>
    <dgm:pt modelId="{2B37F83E-1BD7-4477-9B7B-7F551FFC3C67}" type="sibTrans" cxnId="{9386FFCA-944B-4133-AA11-3B706FACC927}">
      <dgm:prSet/>
      <dgm:spPr/>
      <dgm:t>
        <a:bodyPr/>
        <a:lstStyle/>
        <a:p>
          <a:endParaRPr lang="en-US"/>
        </a:p>
      </dgm:t>
    </dgm:pt>
    <dgm:pt modelId="{65300D50-8B43-409D-B621-DD3B7E58695F}">
      <dgm:prSet/>
      <dgm:spPr/>
      <dgm:t>
        <a:bodyPr/>
        <a:lstStyle/>
        <a:p>
          <a:r>
            <a: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Nos frais</a:t>
          </a:r>
        </a:p>
        <a:p>
          <a:pPr>
            <a:buFont typeface="Wingdings" panose="05000000000000000000" pitchFamily="2" charset="2"/>
            <a:buChar char="Ø"/>
          </a:pP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Frais liés à l’installation</a:t>
          </a:r>
        </a:p>
        <a:p>
          <a:pPr>
            <a:buFont typeface="Wingdings" panose="05000000000000000000" pitchFamily="2" charset="2"/>
            <a:buChar char="Ø"/>
          </a:pP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Dépôt d’un brevet</a:t>
          </a:r>
        </a:p>
        <a:p>
          <a:pPr>
            <a:buFont typeface="Wingdings" panose="05000000000000000000" pitchFamily="2" charset="2"/>
            <a:buChar char="Ø"/>
          </a:pP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Frais réguliers</a:t>
          </a:r>
          <a:endParaRPr lang="en-US" dirty="0"/>
        </a:p>
      </dgm:t>
    </dgm:pt>
    <dgm:pt modelId="{92EEDF06-3C51-41E9-A29A-875BF5C6E0D6}" type="parTrans" cxnId="{8C648B12-01AE-4963-8BC7-54544E4E2248}">
      <dgm:prSet/>
      <dgm:spPr/>
      <dgm:t>
        <a:bodyPr/>
        <a:lstStyle/>
        <a:p>
          <a:endParaRPr lang="en-US"/>
        </a:p>
      </dgm:t>
    </dgm:pt>
    <dgm:pt modelId="{5C9EF715-5677-4080-9914-F53B427F1B03}" type="sibTrans" cxnId="{8C648B12-01AE-4963-8BC7-54544E4E2248}">
      <dgm:prSet/>
      <dgm:spPr/>
      <dgm:t>
        <a:bodyPr/>
        <a:lstStyle/>
        <a:p>
          <a:endParaRPr lang="en-US"/>
        </a:p>
      </dgm:t>
    </dgm:pt>
    <dgm:pt modelId="{D07C185A-3579-4B66-9D39-A917F94D940A}">
      <dgm:prSet/>
      <dgm:spPr/>
      <dgm:t>
        <a:bodyPr/>
        <a:lstStyle/>
        <a:p>
          <a:r>
            <a: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Nos revenus</a:t>
          </a:r>
        </a:p>
        <a:p>
          <a:pPr>
            <a:buFont typeface="Wingdings" panose="05000000000000000000" pitchFamily="2" charset="2"/>
            <a:buChar char="Ø"/>
          </a:pP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Marge</a:t>
          </a:r>
        </a:p>
        <a:p>
          <a:pPr>
            <a:buFont typeface="Wingdings" panose="05000000000000000000" pitchFamily="2" charset="2"/>
            <a:buChar char="Ø"/>
          </a:pP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Installation des conteneurs</a:t>
          </a:r>
        </a:p>
        <a:p>
          <a:pPr>
            <a:buFont typeface="Wingdings" panose="05000000000000000000" pitchFamily="2" charset="2"/>
            <a:buChar char="Ø"/>
          </a:pPr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Conférences</a:t>
          </a:r>
          <a:endParaRPr lang="en-US" dirty="0"/>
        </a:p>
      </dgm:t>
    </dgm:pt>
    <dgm:pt modelId="{731262D1-8FC6-4B56-B53F-4A641D9B6627}" type="parTrans" cxnId="{E12011CA-8CEB-4C44-9543-B79BB953EA1A}">
      <dgm:prSet/>
      <dgm:spPr/>
      <dgm:t>
        <a:bodyPr/>
        <a:lstStyle/>
        <a:p>
          <a:endParaRPr lang="en-US"/>
        </a:p>
      </dgm:t>
    </dgm:pt>
    <dgm:pt modelId="{6F77E03F-FC0D-4A31-8284-105A263046C9}" type="sibTrans" cxnId="{E12011CA-8CEB-4C44-9543-B79BB953EA1A}">
      <dgm:prSet/>
      <dgm:spPr/>
      <dgm:t>
        <a:bodyPr/>
        <a:lstStyle/>
        <a:p>
          <a:endParaRPr lang="en-US"/>
        </a:p>
      </dgm:t>
    </dgm:pt>
    <dgm:pt modelId="{ABA27F94-90E2-4448-AA6A-2FCDDBB64B89}" type="pres">
      <dgm:prSet presAssocID="{426012F9-966C-4799-946F-1C7202641231}" presName="vert0" presStyleCnt="0">
        <dgm:presLayoutVars>
          <dgm:dir/>
          <dgm:animOne val="branch"/>
          <dgm:animLvl val="lvl"/>
        </dgm:presLayoutVars>
      </dgm:prSet>
      <dgm:spPr/>
    </dgm:pt>
    <dgm:pt modelId="{A896449C-95EE-412E-AC3F-4947CCFB4D1C}" type="pres">
      <dgm:prSet presAssocID="{3DF66797-75D7-4741-87E0-8603DCA8ADCF}" presName="thickLine" presStyleLbl="alignNode1" presStyleIdx="0" presStyleCnt="3"/>
      <dgm:spPr/>
    </dgm:pt>
    <dgm:pt modelId="{280BED0F-0E93-4AD2-AE32-B45C987B85EB}" type="pres">
      <dgm:prSet presAssocID="{3DF66797-75D7-4741-87E0-8603DCA8ADCF}" presName="horz1" presStyleCnt="0"/>
      <dgm:spPr/>
    </dgm:pt>
    <dgm:pt modelId="{23D1F913-456B-4653-85F1-33EA25BC8428}" type="pres">
      <dgm:prSet presAssocID="{3DF66797-75D7-4741-87E0-8603DCA8ADCF}" presName="tx1" presStyleLbl="revTx" presStyleIdx="0" presStyleCnt="3" custScaleY="75158"/>
      <dgm:spPr/>
    </dgm:pt>
    <dgm:pt modelId="{0539FF4C-6E8F-4E33-9910-C698414B2990}" type="pres">
      <dgm:prSet presAssocID="{3DF66797-75D7-4741-87E0-8603DCA8ADCF}" presName="vert1" presStyleCnt="0"/>
      <dgm:spPr/>
    </dgm:pt>
    <dgm:pt modelId="{F71402F8-34DC-4CA6-87A8-77918848C419}" type="pres">
      <dgm:prSet presAssocID="{65300D50-8B43-409D-B621-DD3B7E58695F}" presName="thickLine" presStyleLbl="alignNode1" presStyleIdx="1" presStyleCnt="3"/>
      <dgm:spPr/>
    </dgm:pt>
    <dgm:pt modelId="{7EEF9DE0-65FF-4486-98D9-2B1020232F2B}" type="pres">
      <dgm:prSet presAssocID="{65300D50-8B43-409D-B621-DD3B7E58695F}" presName="horz1" presStyleCnt="0"/>
      <dgm:spPr/>
    </dgm:pt>
    <dgm:pt modelId="{0D0D25A7-715C-4919-9F42-6CADEDF26360}" type="pres">
      <dgm:prSet presAssocID="{65300D50-8B43-409D-B621-DD3B7E58695F}" presName="tx1" presStyleLbl="revTx" presStyleIdx="1" presStyleCnt="3"/>
      <dgm:spPr/>
    </dgm:pt>
    <dgm:pt modelId="{0854726F-0A37-4CEB-8978-DDB7099492FE}" type="pres">
      <dgm:prSet presAssocID="{65300D50-8B43-409D-B621-DD3B7E58695F}" presName="vert1" presStyleCnt="0"/>
      <dgm:spPr/>
    </dgm:pt>
    <dgm:pt modelId="{C16E011F-7397-4D82-9EB3-0C73C83FB8FC}" type="pres">
      <dgm:prSet presAssocID="{D07C185A-3579-4B66-9D39-A917F94D940A}" presName="thickLine" presStyleLbl="alignNode1" presStyleIdx="2" presStyleCnt="3"/>
      <dgm:spPr/>
    </dgm:pt>
    <dgm:pt modelId="{86CC2127-1045-4F12-B823-4A435A501B32}" type="pres">
      <dgm:prSet presAssocID="{D07C185A-3579-4B66-9D39-A917F94D940A}" presName="horz1" presStyleCnt="0"/>
      <dgm:spPr/>
    </dgm:pt>
    <dgm:pt modelId="{DC1A74CA-6AB2-4F3D-AC82-E06F90F772E5}" type="pres">
      <dgm:prSet presAssocID="{D07C185A-3579-4B66-9D39-A917F94D940A}" presName="tx1" presStyleLbl="revTx" presStyleIdx="2" presStyleCnt="3"/>
      <dgm:spPr/>
    </dgm:pt>
    <dgm:pt modelId="{B78EB9A1-499B-4FE2-9C5A-1BC90D5FA240}" type="pres">
      <dgm:prSet presAssocID="{D07C185A-3579-4B66-9D39-A917F94D940A}" presName="vert1" presStyleCnt="0"/>
      <dgm:spPr/>
    </dgm:pt>
  </dgm:ptLst>
  <dgm:cxnLst>
    <dgm:cxn modelId="{00D74603-B6C2-478F-972A-34665736C614}" type="presOf" srcId="{426012F9-966C-4799-946F-1C7202641231}" destId="{ABA27F94-90E2-4448-AA6A-2FCDDBB64B89}" srcOrd="0" destOrd="0" presId="urn:microsoft.com/office/officeart/2008/layout/LinedList"/>
    <dgm:cxn modelId="{8C648B12-01AE-4963-8BC7-54544E4E2248}" srcId="{426012F9-966C-4799-946F-1C7202641231}" destId="{65300D50-8B43-409D-B621-DD3B7E58695F}" srcOrd="1" destOrd="0" parTransId="{92EEDF06-3C51-41E9-A29A-875BF5C6E0D6}" sibTransId="{5C9EF715-5677-4080-9914-F53B427F1B03}"/>
    <dgm:cxn modelId="{E2DFA35B-93B8-4EAC-B0B7-1FFDA852B57E}" type="presOf" srcId="{65300D50-8B43-409D-B621-DD3B7E58695F}" destId="{0D0D25A7-715C-4919-9F42-6CADEDF26360}" srcOrd="0" destOrd="0" presId="urn:microsoft.com/office/officeart/2008/layout/LinedList"/>
    <dgm:cxn modelId="{B1B16694-5FD8-44C6-81EB-DBD7C73CF75D}" type="presOf" srcId="{D07C185A-3579-4B66-9D39-A917F94D940A}" destId="{DC1A74CA-6AB2-4F3D-AC82-E06F90F772E5}" srcOrd="0" destOrd="0" presId="urn:microsoft.com/office/officeart/2008/layout/LinedList"/>
    <dgm:cxn modelId="{E12011CA-8CEB-4C44-9543-B79BB953EA1A}" srcId="{426012F9-966C-4799-946F-1C7202641231}" destId="{D07C185A-3579-4B66-9D39-A917F94D940A}" srcOrd="2" destOrd="0" parTransId="{731262D1-8FC6-4B56-B53F-4A641D9B6627}" sibTransId="{6F77E03F-FC0D-4A31-8284-105A263046C9}"/>
    <dgm:cxn modelId="{9386FFCA-944B-4133-AA11-3B706FACC927}" srcId="{426012F9-966C-4799-946F-1C7202641231}" destId="{3DF66797-75D7-4741-87E0-8603DCA8ADCF}" srcOrd="0" destOrd="0" parTransId="{AA843237-EC79-4869-96C2-1D5764B0D99C}" sibTransId="{2B37F83E-1BD7-4477-9B7B-7F551FFC3C67}"/>
    <dgm:cxn modelId="{3F7746E9-0DF9-49DB-ABD4-5C7B6AFFD6B3}" type="presOf" srcId="{3DF66797-75D7-4741-87E0-8603DCA8ADCF}" destId="{23D1F913-456B-4653-85F1-33EA25BC8428}" srcOrd="0" destOrd="0" presId="urn:microsoft.com/office/officeart/2008/layout/LinedList"/>
    <dgm:cxn modelId="{0AD8095C-ABF6-49E3-871E-B6AF098E6F00}" type="presParOf" srcId="{ABA27F94-90E2-4448-AA6A-2FCDDBB64B89}" destId="{A896449C-95EE-412E-AC3F-4947CCFB4D1C}" srcOrd="0" destOrd="0" presId="urn:microsoft.com/office/officeart/2008/layout/LinedList"/>
    <dgm:cxn modelId="{D259F4FB-C58A-45DE-BCB1-5F7E0D1AE1BD}" type="presParOf" srcId="{ABA27F94-90E2-4448-AA6A-2FCDDBB64B89}" destId="{280BED0F-0E93-4AD2-AE32-B45C987B85EB}" srcOrd="1" destOrd="0" presId="urn:microsoft.com/office/officeart/2008/layout/LinedList"/>
    <dgm:cxn modelId="{7C5B5ED5-29EC-4E51-81A0-458198119944}" type="presParOf" srcId="{280BED0F-0E93-4AD2-AE32-B45C987B85EB}" destId="{23D1F913-456B-4653-85F1-33EA25BC8428}" srcOrd="0" destOrd="0" presId="urn:microsoft.com/office/officeart/2008/layout/LinedList"/>
    <dgm:cxn modelId="{7CC98F8D-26F1-46D9-A382-1DEE94C1D7E6}" type="presParOf" srcId="{280BED0F-0E93-4AD2-AE32-B45C987B85EB}" destId="{0539FF4C-6E8F-4E33-9910-C698414B2990}" srcOrd="1" destOrd="0" presId="urn:microsoft.com/office/officeart/2008/layout/LinedList"/>
    <dgm:cxn modelId="{1E44F94D-3DE6-42EE-94C1-E3FFF2C993FC}" type="presParOf" srcId="{ABA27F94-90E2-4448-AA6A-2FCDDBB64B89}" destId="{F71402F8-34DC-4CA6-87A8-77918848C419}" srcOrd="2" destOrd="0" presId="urn:microsoft.com/office/officeart/2008/layout/LinedList"/>
    <dgm:cxn modelId="{5AEFF19E-9279-456C-931C-5F09F9323C5B}" type="presParOf" srcId="{ABA27F94-90E2-4448-AA6A-2FCDDBB64B89}" destId="{7EEF9DE0-65FF-4486-98D9-2B1020232F2B}" srcOrd="3" destOrd="0" presId="urn:microsoft.com/office/officeart/2008/layout/LinedList"/>
    <dgm:cxn modelId="{E1061FBA-9898-4B83-9CC2-5016EC36AD46}" type="presParOf" srcId="{7EEF9DE0-65FF-4486-98D9-2B1020232F2B}" destId="{0D0D25A7-715C-4919-9F42-6CADEDF26360}" srcOrd="0" destOrd="0" presId="urn:microsoft.com/office/officeart/2008/layout/LinedList"/>
    <dgm:cxn modelId="{F64B44D0-13FC-4E09-B08B-073EBC587D6E}" type="presParOf" srcId="{7EEF9DE0-65FF-4486-98D9-2B1020232F2B}" destId="{0854726F-0A37-4CEB-8978-DDB7099492FE}" srcOrd="1" destOrd="0" presId="urn:microsoft.com/office/officeart/2008/layout/LinedList"/>
    <dgm:cxn modelId="{52D30DC6-52E0-4AF3-8344-0896848D5A6A}" type="presParOf" srcId="{ABA27F94-90E2-4448-AA6A-2FCDDBB64B89}" destId="{C16E011F-7397-4D82-9EB3-0C73C83FB8FC}" srcOrd="4" destOrd="0" presId="urn:microsoft.com/office/officeart/2008/layout/LinedList"/>
    <dgm:cxn modelId="{A4250C63-F51D-4B83-8BEB-53D36F627676}" type="presParOf" srcId="{ABA27F94-90E2-4448-AA6A-2FCDDBB64B89}" destId="{86CC2127-1045-4F12-B823-4A435A501B32}" srcOrd="5" destOrd="0" presId="urn:microsoft.com/office/officeart/2008/layout/LinedList"/>
    <dgm:cxn modelId="{F3168AC4-3EA2-45A2-8A7A-1DC0CC6C29EB}" type="presParOf" srcId="{86CC2127-1045-4F12-B823-4A435A501B32}" destId="{DC1A74CA-6AB2-4F3D-AC82-E06F90F772E5}" srcOrd="0" destOrd="0" presId="urn:microsoft.com/office/officeart/2008/layout/LinedList"/>
    <dgm:cxn modelId="{1AC80634-47F1-4C1A-A3E3-60F076AE3D8B}" type="presParOf" srcId="{86CC2127-1045-4F12-B823-4A435A501B32}" destId="{B78EB9A1-499B-4FE2-9C5A-1BC90D5FA2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012F9-966C-4799-946F-1C720264123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F66797-75D7-4741-87E0-8603DCA8ADCF}">
      <dgm:prSet/>
      <dgm:spPr/>
      <dgm:t>
        <a:bodyPr/>
        <a:lstStyle/>
        <a:p>
          <a:r>
            <a:rPr lang="fr-FR"/>
            <a:t>L’arche</a:t>
          </a:r>
          <a:endParaRPr lang="en-US"/>
        </a:p>
      </dgm:t>
    </dgm:pt>
    <dgm:pt modelId="{AA843237-EC79-4869-96C2-1D5764B0D99C}" type="parTrans" cxnId="{9386FFCA-944B-4133-AA11-3B706FACC927}">
      <dgm:prSet/>
      <dgm:spPr/>
      <dgm:t>
        <a:bodyPr/>
        <a:lstStyle/>
        <a:p>
          <a:endParaRPr lang="en-US"/>
        </a:p>
      </dgm:t>
    </dgm:pt>
    <dgm:pt modelId="{2B37F83E-1BD7-4477-9B7B-7F551FFC3C67}" type="sibTrans" cxnId="{9386FFCA-944B-4133-AA11-3B706FACC927}">
      <dgm:prSet/>
      <dgm:spPr/>
      <dgm:t>
        <a:bodyPr/>
        <a:lstStyle/>
        <a:p>
          <a:endParaRPr lang="en-US"/>
        </a:p>
      </dgm:t>
    </dgm:pt>
    <dgm:pt modelId="{65300D50-8B43-409D-B621-DD3B7E58695F}">
      <dgm:prSet/>
      <dgm:spPr/>
      <dgm:t>
        <a:bodyPr/>
        <a:lstStyle/>
        <a:p>
          <a:r>
            <a:rPr lang="fr-FR"/>
            <a:t>Handinorme</a:t>
          </a:r>
          <a:endParaRPr lang="en-US"/>
        </a:p>
      </dgm:t>
    </dgm:pt>
    <dgm:pt modelId="{92EEDF06-3C51-41E9-A29A-875BF5C6E0D6}" type="parTrans" cxnId="{8C648B12-01AE-4963-8BC7-54544E4E2248}">
      <dgm:prSet/>
      <dgm:spPr/>
      <dgm:t>
        <a:bodyPr/>
        <a:lstStyle/>
        <a:p>
          <a:endParaRPr lang="en-US"/>
        </a:p>
      </dgm:t>
    </dgm:pt>
    <dgm:pt modelId="{5C9EF715-5677-4080-9914-F53B427F1B03}" type="sibTrans" cxnId="{8C648B12-01AE-4963-8BC7-54544E4E2248}">
      <dgm:prSet/>
      <dgm:spPr/>
      <dgm:t>
        <a:bodyPr/>
        <a:lstStyle/>
        <a:p>
          <a:endParaRPr lang="en-US"/>
        </a:p>
      </dgm:t>
    </dgm:pt>
    <dgm:pt modelId="{D07C185A-3579-4B66-9D39-A917F94D940A}">
      <dgm:prSet/>
      <dgm:spPr/>
      <dgm:t>
        <a:bodyPr/>
        <a:lstStyle/>
        <a:p>
          <a:r>
            <a:rPr lang="fr-FR"/>
            <a:t>Notre différentiation</a:t>
          </a:r>
          <a:endParaRPr lang="en-US"/>
        </a:p>
      </dgm:t>
    </dgm:pt>
    <dgm:pt modelId="{731262D1-8FC6-4B56-B53F-4A641D9B6627}" type="parTrans" cxnId="{E12011CA-8CEB-4C44-9543-B79BB953EA1A}">
      <dgm:prSet/>
      <dgm:spPr/>
      <dgm:t>
        <a:bodyPr/>
        <a:lstStyle/>
        <a:p>
          <a:endParaRPr lang="en-US"/>
        </a:p>
      </dgm:t>
    </dgm:pt>
    <dgm:pt modelId="{6F77E03F-FC0D-4A31-8284-105A263046C9}" type="sibTrans" cxnId="{E12011CA-8CEB-4C44-9543-B79BB953EA1A}">
      <dgm:prSet/>
      <dgm:spPr/>
      <dgm:t>
        <a:bodyPr/>
        <a:lstStyle/>
        <a:p>
          <a:endParaRPr lang="en-US"/>
        </a:p>
      </dgm:t>
    </dgm:pt>
    <dgm:pt modelId="{ABA27F94-90E2-4448-AA6A-2FCDDBB64B89}" type="pres">
      <dgm:prSet presAssocID="{426012F9-966C-4799-946F-1C7202641231}" presName="vert0" presStyleCnt="0">
        <dgm:presLayoutVars>
          <dgm:dir/>
          <dgm:animOne val="branch"/>
          <dgm:animLvl val="lvl"/>
        </dgm:presLayoutVars>
      </dgm:prSet>
      <dgm:spPr/>
    </dgm:pt>
    <dgm:pt modelId="{A896449C-95EE-412E-AC3F-4947CCFB4D1C}" type="pres">
      <dgm:prSet presAssocID="{3DF66797-75D7-4741-87E0-8603DCA8ADCF}" presName="thickLine" presStyleLbl="alignNode1" presStyleIdx="0" presStyleCnt="3"/>
      <dgm:spPr/>
    </dgm:pt>
    <dgm:pt modelId="{280BED0F-0E93-4AD2-AE32-B45C987B85EB}" type="pres">
      <dgm:prSet presAssocID="{3DF66797-75D7-4741-87E0-8603DCA8ADCF}" presName="horz1" presStyleCnt="0"/>
      <dgm:spPr/>
    </dgm:pt>
    <dgm:pt modelId="{23D1F913-456B-4653-85F1-33EA25BC8428}" type="pres">
      <dgm:prSet presAssocID="{3DF66797-75D7-4741-87E0-8603DCA8ADCF}" presName="tx1" presStyleLbl="revTx" presStyleIdx="0" presStyleCnt="3"/>
      <dgm:spPr/>
    </dgm:pt>
    <dgm:pt modelId="{0539FF4C-6E8F-4E33-9910-C698414B2990}" type="pres">
      <dgm:prSet presAssocID="{3DF66797-75D7-4741-87E0-8603DCA8ADCF}" presName="vert1" presStyleCnt="0"/>
      <dgm:spPr/>
    </dgm:pt>
    <dgm:pt modelId="{F71402F8-34DC-4CA6-87A8-77918848C419}" type="pres">
      <dgm:prSet presAssocID="{65300D50-8B43-409D-B621-DD3B7E58695F}" presName="thickLine" presStyleLbl="alignNode1" presStyleIdx="1" presStyleCnt="3"/>
      <dgm:spPr/>
    </dgm:pt>
    <dgm:pt modelId="{7EEF9DE0-65FF-4486-98D9-2B1020232F2B}" type="pres">
      <dgm:prSet presAssocID="{65300D50-8B43-409D-B621-DD3B7E58695F}" presName="horz1" presStyleCnt="0"/>
      <dgm:spPr/>
    </dgm:pt>
    <dgm:pt modelId="{0D0D25A7-715C-4919-9F42-6CADEDF26360}" type="pres">
      <dgm:prSet presAssocID="{65300D50-8B43-409D-B621-DD3B7E58695F}" presName="tx1" presStyleLbl="revTx" presStyleIdx="1" presStyleCnt="3"/>
      <dgm:spPr/>
    </dgm:pt>
    <dgm:pt modelId="{0854726F-0A37-4CEB-8978-DDB7099492FE}" type="pres">
      <dgm:prSet presAssocID="{65300D50-8B43-409D-B621-DD3B7E58695F}" presName="vert1" presStyleCnt="0"/>
      <dgm:spPr/>
    </dgm:pt>
    <dgm:pt modelId="{C16E011F-7397-4D82-9EB3-0C73C83FB8FC}" type="pres">
      <dgm:prSet presAssocID="{D07C185A-3579-4B66-9D39-A917F94D940A}" presName="thickLine" presStyleLbl="alignNode1" presStyleIdx="2" presStyleCnt="3"/>
      <dgm:spPr/>
    </dgm:pt>
    <dgm:pt modelId="{86CC2127-1045-4F12-B823-4A435A501B32}" type="pres">
      <dgm:prSet presAssocID="{D07C185A-3579-4B66-9D39-A917F94D940A}" presName="horz1" presStyleCnt="0"/>
      <dgm:spPr/>
    </dgm:pt>
    <dgm:pt modelId="{DC1A74CA-6AB2-4F3D-AC82-E06F90F772E5}" type="pres">
      <dgm:prSet presAssocID="{D07C185A-3579-4B66-9D39-A917F94D940A}" presName="tx1" presStyleLbl="revTx" presStyleIdx="2" presStyleCnt="3"/>
      <dgm:spPr/>
    </dgm:pt>
    <dgm:pt modelId="{B78EB9A1-499B-4FE2-9C5A-1BC90D5FA240}" type="pres">
      <dgm:prSet presAssocID="{D07C185A-3579-4B66-9D39-A917F94D940A}" presName="vert1" presStyleCnt="0"/>
      <dgm:spPr/>
    </dgm:pt>
  </dgm:ptLst>
  <dgm:cxnLst>
    <dgm:cxn modelId="{00D74603-B6C2-478F-972A-34665736C614}" type="presOf" srcId="{426012F9-966C-4799-946F-1C7202641231}" destId="{ABA27F94-90E2-4448-AA6A-2FCDDBB64B89}" srcOrd="0" destOrd="0" presId="urn:microsoft.com/office/officeart/2008/layout/LinedList"/>
    <dgm:cxn modelId="{8C648B12-01AE-4963-8BC7-54544E4E2248}" srcId="{426012F9-966C-4799-946F-1C7202641231}" destId="{65300D50-8B43-409D-B621-DD3B7E58695F}" srcOrd="1" destOrd="0" parTransId="{92EEDF06-3C51-41E9-A29A-875BF5C6E0D6}" sibTransId="{5C9EF715-5677-4080-9914-F53B427F1B03}"/>
    <dgm:cxn modelId="{E2DFA35B-93B8-4EAC-B0B7-1FFDA852B57E}" type="presOf" srcId="{65300D50-8B43-409D-B621-DD3B7E58695F}" destId="{0D0D25A7-715C-4919-9F42-6CADEDF26360}" srcOrd="0" destOrd="0" presId="urn:microsoft.com/office/officeart/2008/layout/LinedList"/>
    <dgm:cxn modelId="{B1B16694-5FD8-44C6-81EB-DBD7C73CF75D}" type="presOf" srcId="{D07C185A-3579-4B66-9D39-A917F94D940A}" destId="{DC1A74CA-6AB2-4F3D-AC82-E06F90F772E5}" srcOrd="0" destOrd="0" presId="urn:microsoft.com/office/officeart/2008/layout/LinedList"/>
    <dgm:cxn modelId="{E12011CA-8CEB-4C44-9543-B79BB953EA1A}" srcId="{426012F9-966C-4799-946F-1C7202641231}" destId="{D07C185A-3579-4B66-9D39-A917F94D940A}" srcOrd="2" destOrd="0" parTransId="{731262D1-8FC6-4B56-B53F-4A641D9B6627}" sibTransId="{6F77E03F-FC0D-4A31-8284-105A263046C9}"/>
    <dgm:cxn modelId="{9386FFCA-944B-4133-AA11-3B706FACC927}" srcId="{426012F9-966C-4799-946F-1C7202641231}" destId="{3DF66797-75D7-4741-87E0-8603DCA8ADCF}" srcOrd="0" destOrd="0" parTransId="{AA843237-EC79-4869-96C2-1D5764B0D99C}" sibTransId="{2B37F83E-1BD7-4477-9B7B-7F551FFC3C67}"/>
    <dgm:cxn modelId="{3F7746E9-0DF9-49DB-ABD4-5C7B6AFFD6B3}" type="presOf" srcId="{3DF66797-75D7-4741-87E0-8603DCA8ADCF}" destId="{23D1F913-456B-4653-85F1-33EA25BC8428}" srcOrd="0" destOrd="0" presId="urn:microsoft.com/office/officeart/2008/layout/LinedList"/>
    <dgm:cxn modelId="{0AD8095C-ABF6-49E3-871E-B6AF098E6F00}" type="presParOf" srcId="{ABA27F94-90E2-4448-AA6A-2FCDDBB64B89}" destId="{A896449C-95EE-412E-AC3F-4947CCFB4D1C}" srcOrd="0" destOrd="0" presId="urn:microsoft.com/office/officeart/2008/layout/LinedList"/>
    <dgm:cxn modelId="{D259F4FB-C58A-45DE-BCB1-5F7E0D1AE1BD}" type="presParOf" srcId="{ABA27F94-90E2-4448-AA6A-2FCDDBB64B89}" destId="{280BED0F-0E93-4AD2-AE32-B45C987B85EB}" srcOrd="1" destOrd="0" presId="urn:microsoft.com/office/officeart/2008/layout/LinedList"/>
    <dgm:cxn modelId="{7C5B5ED5-29EC-4E51-81A0-458198119944}" type="presParOf" srcId="{280BED0F-0E93-4AD2-AE32-B45C987B85EB}" destId="{23D1F913-456B-4653-85F1-33EA25BC8428}" srcOrd="0" destOrd="0" presId="urn:microsoft.com/office/officeart/2008/layout/LinedList"/>
    <dgm:cxn modelId="{7CC98F8D-26F1-46D9-A382-1DEE94C1D7E6}" type="presParOf" srcId="{280BED0F-0E93-4AD2-AE32-B45C987B85EB}" destId="{0539FF4C-6E8F-4E33-9910-C698414B2990}" srcOrd="1" destOrd="0" presId="urn:microsoft.com/office/officeart/2008/layout/LinedList"/>
    <dgm:cxn modelId="{1E44F94D-3DE6-42EE-94C1-E3FFF2C993FC}" type="presParOf" srcId="{ABA27F94-90E2-4448-AA6A-2FCDDBB64B89}" destId="{F71402F8-34DC-4CA6-87A8-77918848C419}" srcOrd="2" destOrd="0" presId="urn:microsoft.com/office/officeart/2008/layout/LinedList"/>
    <dgm:cxn modelId="{5AEFF19E-9279-456C-931C-5F09F9323C5B}" type="presParOf" srcId="{ABA27F94-90E2-4448-AA6A-2FCDDBB64B89}" destId="{7EEF9DE0-65FF-4486-98D9-2B1020232F2B}" srcOrd="3" destOrd="0" presId="urn:microsoft.com/office/officeart/2008/layout/LinedList"/>
    <dgm:cxn modelId="{E1061FBA-9898-4B83-9CC2-5016EC36AD46}" type="presParOf" srcId="{7EEF9DE0-65FF-4486-98D9-2B1020232F2B}" destId="{0D0D25A7-715C-4919-9F42-6CADEDF26360}" srcOrd="0" destOrd="0" presId="urn:microsoft.com/office/officeart/2008/layout/LinedList"/>
    <dgm:cxn modelId="{F64B44D0-13FC-4E09-B08B-073EBC587D6E}" type="presParOf" srcId="{7EEF9DE0-65FF-4486-98D9-2B1020232F2B}" destId="{0854726F-0A37-4CEB-8978-DDB7099492FE}" srcOrd="1" destOrd="0" presId="urn:microsoft.com/office/officeart/2008/layout/LinedList"/>
    <dgm:cxn modelId="{52D30DC6-52E0-4AF3-8344-0896848D5A6A}" type="presParOf" srcId="{ABA27F94-90E2-4448-AA6A-2FCDDBB64B89}" destId="{C16E011F-7397-4D82-9EB3-0C73C83FB8FC}" srcOrd="4" destOrd="0" presId="urn:microsoft.com/office/officeart/2008/layout/LinedList"/>
    <dgm:cxn modelId="{A4250C63-F51D-4B83-8BEB-53D36F627676}" type="presParOf" srcId="{ABA27F94-90E2-4448-AA6A-2FCDDBB64B89}" destId="{86CC2127-1045-4F12-B823-4A435A501B32}" srcOrd="5" destOrd="0" presId="urn:microsoft.com/office/officeart/2008/layout/LinedList"/>
    <dgm:cxn modelId="{F3168AC4-3EA2-45A2-8A7A-1DC0CC6C29EB}" type="presParOf" srcId="{86CC2127-1045-4F12-B823-4A435A501B32}" destId="{DC1A74CA-6AB2-4F3D-AC82-E06F90F772E5}" srcOrd="0" destOrd="0" presId="urn:microsoft.com/office/officeart/2008/layout/LinedList"/>
    <dgm:cxn modelId="{1AC80634-47F1-4C1A-A3E3-60F076AE3D8B}" type="presParOf" srcId="{86CC2127-1045-4F12-B823-4A435A501B32}" destId="{B78EB9A1-499B-4FE2-9C5A-1BC90D5FA2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6449C-95EE-412E-AC3F-4947CCFB4D1C}">
      <dsp:nvSpPr>
        <dsp:cNvPr id="0" name=""/>
        <dsp:cNvSpPr/>
      </dsp:nvSpPr>
      <dsp:spPr>
        <a:xfrm>
          <a:off x="0" y="2169"/>
          <a:ext cx="124654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1F913-456B-4653-85F1-33EA25BC8428}">
      <dsp:nvSpPr>
        <dsp:cNvPr id="0" name=""/>
        <dsp:cNvSpPr/>
      </dsp:nvSpPr>
      <dsp:spPr>
        <a:xfrm>
          <a:off x="0" y="2169"/>
          <a:ext cx="12465446" cy="2943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Les apports: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Apports personnels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Apport de la banque</a:t>
          </a:r>
          <a:endParaRPr lang="en-US" sz="5000" kern="1200" dirty="0"/>
        </a:p>
      </dsp:txBody>
      <dsp:txXfrm>
        <a:off x="0" y="2169"/>
        <a:ext cx="12465446" cy="2943144"/>
      </dsp:txXfrm>
    </dsp:sp>
    <dsp:sp modelId="{F71402F8-34DC-4CA6-87A8-77918848C419}">
      <dsp:nvSpPr>
        <dsp:cNvPr id="0" name=""/>
        <dsp:cNvSpPr/>
      </dsp:nvSpPr>
      <dsp:spPr>
        <a:xfrm>
          <a:off x="0" y="2945313"/>
          <a:ext cx="12465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D25A7-715C-4919-9F42-6CADEDF26360}">
      <dsp:nvSpPr>
        <dsp:cNvPr id="0" name=""/>
        <dsp:cNvSpPr/>
      </dsp:nvSpPr>
      <dsp:spPr>
        <a:xfrm>
          <a:off x="0" y="2945313"/>
          <a:ext cx="12465446" cy="39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Nos frais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Frais liés à l’installation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Dépôt d’un brevet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Frais réguliers</a:t>
          </a:r>
          <a:endParaRPr lang="en-US" sz="5000" kern="1200" dirty="0"/>
        </a:p>
      </dsp:txBody>
      <dsp:txXfrm>
        <a:off x="0" y="2945313"/>
        <a:ext cx="12465446" cy="3915942"/>
      </dsp:txXfrm>
    </dsp:sp>
    <dsp:sp modelId="{C16E011F-7397-4D82-9EB3-0C73C83FB8FC}">
      <dsp:nvSpPr>
        <dsp:cNvPr id="0" name=""/>
        <dsp:cNvSpPr/>
      </dsp:nvSpPr>
      <dsp:spPr>
        <a:xfrm>
          <a:off x="0" y="6861256"/>
          <a:ext cx="1246544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A74CA-6AB2-4F3D-AC82-E06F90F772E5}">
      <dsp:nvSpPr>
        <dsp:cNvPr id="0" name=""/>
        <dsp:cNvSpPr/>
      </dsp:nvSpPr>
      <dsp:spPr>
        <a:xfrm>
          <a:off x="0" y="6861256"/>
          <a:ext cx="12465446" cy="39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Nos revenus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Marge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Installation des conteneurs</a:t>
          </a:r>
        </a:p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fr-FR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Conférences</a:t>
          </a:r>
          <a:endParaRPr lang="en-US" sz="5000" kern="1200" dirty="0"/>
        </a:p>
      </dsp:txBody>
      <dsp:txXfrm>
        <a:off x="0" y="6861256"/>
        <a:ext cx="12465446" cy="391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6449C-95EE-412E-AC3F-4947CCFB4D1C}">
      <dsp:nvSpPr>
        <dsp:cNvPr id="0" name=""/>
        <dsp:cNvSpPr/>
      </dsp:nvSpPr>
      <dsp:spPr>
        <a:xfrm>
          <a:off x="0" y="3050"/>
          <a:ext cx="20037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1F913-456B-4653-85F1-33EA25BC8428}">
      <dsp:nvSpPr>
        <dsp:cNvPr id="0" name=""/>
        <dsp:cNvSpPr/>
      </dsp:nvSpPr>
      <dsp:spPr>
        <a:xfrm>
          <a:off x="0" y="3050"/>
          <a:ext cx="20037425" cy="208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/>
            <a:t>L’arche</a:t>
          </a:r>
          <a:endParaRPr lang="en-US" sz="6500" kern="1200"/>
        </a:p>
      </dsp:txBody>
      <dsp:txXfrm>
        <a:off x="0" y="3050"/>
        <a:ext cx="20037425" cy="2080766"/>
      </dsp:txXfrm>
    </dsp:sp>
    <dsp:sp modelId="{F71402F8-34DC-4CA6-87A8-77918848C419}">
      <dsp:nvSpPr>
        <dsp:cNvPr id="0" name=""/>
        <dsp:cNvSpPr/>
      </dsp:nvSpPr>
      <dsp:spPr>
        <a:xfrm>
          <a:off x="0" y="2083816"/>
          <a:ext cx="200374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D25A7-715C-4919-9F42-6CADEDF26360}">
      <dsp:nvSpPr>
        <dsp:cNvPr id="0" name=""/>
        <dsp:cNvSpPr/>
      </dsp:nvSpPr>
      <dsp:spPr>
        <a:xfrm>
          <a:off x="0" y="2083816"/>
          <a:ext cx="20037425" cy="208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/>
            <a:t>Handinorme</a:t>
          </a:r>
          <a:endParaRPr lang="en-US" sz="6500" kern="1200"/>
        </a:p>
      </dsp:txBody>
      <dsp:txXfrm>
        <a:off x="0" y="2083816"/>
        <a:ext cx="20037425" cy="2080766"/>
      </dsp:txXfrm>
    </dsp:sp>
    <dsp:sp modelId="{C16E011F-7397-4D82-9EB3-0C73C83FB8FC}">
      <dsp:nvSpPr>
        <dsp:cNvPr id="0" name=""/>
        <dsp:cNvSpPr/>
      </dsp:nvSpPr>
      <dsp:spPr>
        <a:xfrm>
          <a:off x="0" y="4164583"/>
          <a:ext cx="200374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A74CA-6AB2-4F3D-AC82-E06F90F772E5}">
      <dsp:nvSpPr>
        <dsp:cNvPr id="0" name=""/>
        <dsp:cNvSpPr/>
      </dsp:nvSpPr>
      <dsp:spPr>
        <a:xfrm>
          <a:off x="0" y="4164583"/>
          <a:ext cx="20037425" cy="208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/>
            <a:t>Notre différentiation</a:t>
          </a:r>
          <a:endParaRPr lang="en-US" sz="6500" kern="1200"/>
        </a:p>
      </dsp:txBody>
      <dsp:txXfrm>
        <a:off x="0" y="4164583"/>
        <a:ext cx="20037425" cy="208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14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92200" y="-9525"/>
            <a:ext cx="10029824" cy="13725526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6802" y="2760137"/>
            <a:ext cx="17149244" cy="5232398"/>
          </a:xfrm>
        </p:spPr>
        <p:txBody>
          <a:bodyPr anchor="b">
            <a:normAutofit/>
          </a:bodyPr>
          <a:lstStyle>
            <a:lvl1pPr algn="r">
              <a:defRPr sz="12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0755" y="7992534"/>
            <a:ext cx="13975290" cy="2777068"/>
          </a:xfrm>
        </p:spPr>
        <p:txBody>
          <a:bodyPr anchor="t">
            <a:normAutofit/>
          </a:bodyPr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4824" y="11766551"/>
            <a:ext cx="8648088" cy="73025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97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3" y="9465730"/>
            <a:ext cx="20037422" cy="1133476"/>
          </a:xfrm>
        </p:spPr>
        <p:txBody>
          <a:bodyPr anchor="b">
            <a:normAutofit/>
          </a:bodyPr>
          <a:lstStyle>
            <a:lvl1pPr algn="ctr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2024" y="1864224"/>
            <a:ext cx="16451888" cy="632995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8623" y="10599206"/>
            <a:ext cx="20037422" cy="98742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34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5" y="1371600"/>
            <a:ext cx="20037422" cy="6096000"/>
          </a:xfrm>
        </p:spPr>
        <p:txBody>
          <a:bodyPr anchor="ctr">
            <a:normAutofit/>
          </a:bodyPr>
          <a:lstStyle>
            <a:lvl1pPr algn="ctr">
              <a:defRPr sz="6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625" y="8686800"/>
            <a:ext cx="20037426" cy="2895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2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97224" y="172604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86850" y="5638798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424" y="1371601"/>
            <a:ext cx="17980024" cy="5486398"/>
          </a:xfrm>
        </p:spPr>
        <p:txBody>
          <a:bodyPr anchor="ctr">
            <a:normAutofit/>
          </a:bodyPr>
          <a:lstStyle>
            <a:lvl1pPr algn="ctr">
              <a:defRPr sz="6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73623" y="6857998"/>
            <a:ext cx="17065630" cy="762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600"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623" y="8686800"/>
            <a:ext cx="20037422" cy="2895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416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7" y="6617162"/>
            <a:ext cx="20037418" cy="2937600"/>
          </a:xfrm>
        </p:spPr>
        <p:txBody>
          <a:bodyPr anchor="b">
            <a:normAutofit/>
          </a:bodyPr>
          <a:lstStyle>
            <a:lvl1pPr algn="r">
              <a:defRPr sz="6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624" y="9554762"/>
            <a:ext cx="20037420" cy="1720800"/>
          </a:xfrm>
        </p:spPr>
        <p:txBody>
          <a:bodyPr anchor="t">
            <a:normAutofit/>
          </a:bodyPr>
          <a:lstStyle>
            <a:lvl1pPr marL="0" indent="0" algn="r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04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97224" y="172604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86850" y="5638798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424" y="1371601"/>
            <a:ext cx="17980024" cy="5486398"/>
          </a:xfrm>
        </p:spPr>
        <p:txBody>
          <a:bodyPr anchor="ctr">
            <a:normAutofit/>
          </a:bodyPr>
          <a:lstStyle>
            <a:lvl1pPr algn="ctr">
              <a:defRPr sz="6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68626" y="7772400"/>
            <a:ext cx="20037420" cy="1778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4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624" y="9550400"/>
            <a:ext cx="20037420" cy="2032000"/>
          </a:xfrm>
        </p:spPr>
        <p:txBody>
          <a:bodyPr anchor="t"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55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6" y="1371601"/>
            <a:ext cx="20037424" cy="54546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68625" y="7010400"/>
            <a:ext cx="20037426" cy="1676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6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623" y="8686800"/>
            <a:ext cx="20037426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13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3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465311" y="1371600"/>
            <a:ext cx="3540738" cy="10210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8624" y="1371600"/>
            <a:ext cx="16039484" cy="102108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116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9508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7AC3-3111-4CC8-A11A-9EE81F3C1B89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903713" y="11734263"/>
            <a:ext cx="1102334" cy="730250"/>
          </a:xfrm>
        </p:spPr>
        <p:txBody>
          <a:bodyPr/>
          <a:lstStyle/>
          <a:p>
            <a:fld id="{33045CCE-071E-4121-A837-0D6D92E49F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25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559" y="5333998"/>
            <a:ext cx="17861494" cy="4220764"/>
          </a:xfrm>
        </p:spPr>
        <p:txBody>
          <a:bodyPr anchor="b"/>
          <a:lstStyle>
            <a:lvl1pPr algn="r">
              <a:defRPr sz="8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556" y="9554762"/>
            <a:ext cx="17861496" cy="1720800"/>
          </a:xfrm>
        </p:spPr>
        <p:txBody>
          <a:bodyPr anchor="t">
            <a:normAutofit/>
          </a:bodyPr>
          <a:lstStyle>
            <a:lvl1pPr marL="0" indent="0" algn="r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3" y="1371601"/>
            <a:ext cx="20037426" cy="35051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25" y="5333999"/>
            <a:ext cx="9790110" cy="6248402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15934" y="5334000"/>
            <a:ext cx="9790112" cy="62484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56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4358" y="5317066"/>
            <a:ext cx="9214376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8622" y="6670674"/>
            <a:ext cx="9790112" cy="4911724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60975" y="5334000"/>
            <a:ext cx="9245074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>
                <a:solidFill>
                  <a:schemeClr val="accent1">
                    <a:lumMod val="75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215934" y="6670674"/>
            <a:ext cx="9790112" cy="4911724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58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E0A5F72-2CCF-4D41-8C12-5082D05F19A7}" type="datetime">
              <a:rPr lang="fr-FR" sz="2400" b="0" strike="noStrike" spc="-2" smtClean="0">
                <a:solidFill>
                  <a:srgbClr val="8B8B8B"/>
                </a:solidFill>
                <a:latin typeface="Calibri"/>
              </a:rPr>
              <a:t>21/10/2020</a:t>
            </a:fld>
            <a:endParaRPr lang="fr-FR" sz="2400" b="0" strike="noStrike" spc="-2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sz="4800" b="0" strike="noStrike" spc="-2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CEC12E-F5A2-4696-8F63-50D92DEEAC53}" type="slidenum">
              <a:rPr lang="fr-FR" sz="2400" b="0" strike="noStrike" spc="-2" smtClean="0">
                <a:solidFill>
                  <a:srgbClr val="8B8B8B"/>
                </a:solidFill>
                <a:latin typeface="Calibri"/>
              </a:rPr>
              <a:t>‹N°›</a:t>
            </a:fld>
            <a:endParaRPr lang="fr-FR" sz="2400" b="0" strike="noStrike" spc="-2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488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25" y="3200400"/>
            <a:ext cx="7098242" cy="2743200"/>
          </a:xfrm>
        </p:spPr>
        <p:txBody>
          <a:bodyPr anchor="b">
            <a:normAutofit/>
          </a:bodyPr>
          <a:lstStyle>
            <a:lvl1pPr algn="ctr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4066" y="1371599"/>
            <a:ext cx="12481980" cy="10210802"/>
          </a:xfrm>
        </p:spPr>
        <p:txBody>
          <a:bodyPr anchor="ctr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8625" y="5943600"/>
            <a:ext cx="7098242" cy="36576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70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448" y="3505198"/>
            <a:ext cx="10852316" cy="2743200"/>
          </a:xfrm>
        </p:spPr>
        <p:txBody>
          <a:bodyPr anchor="b">
            <a:normAutofit/>
          </a:bodyPr>
          <a:lstStyle>
            <a:lvl1pPr algn="ctr">
              <a:defRPr sz="5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89364" y="1828800"/>
            <a:ext cx="6561948" cy="9144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5448" y="6248398"/>
            <a:ext cx="10852316" cy="3657600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52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1625" y="1"/>
            <a:ext cx="4873626" cy="13716002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8623" y="1371601"/>
            <a:ext cx="20037426" cy="350519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621" y="5333999"/>
            <a:ext cx="20037426" cy="6248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65312" y="11766551"/>
            <a:ext cx="22860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266FE7-CBE4-46D0-BF28-2892D481CA5F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4559" y="11766551"/>
            <a:ext cx="1416835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03713" y="11766551"/>
            <a:ext cx="110233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8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400300" indent="-5715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0861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000500" indent="-3429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spcAft>
          <a:spcPts val="12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9684" y="-386861"/>
            <a:ext cx="20037426" cy="3505198"/>
          </a:xfrm>
        </p:spPr>
        <p:txBody>
          <a:bodyPr>
            <a:normAutofit/>
          </a:bodyPr>
          <a:lstStyle/>
          <a:p>
            <a:r>
              <a:rPr lang="fr-FR" sz="11000" dirty="0">
                <a:latin typeface="Arial" panose="020B0604020202020204" pitchFamily="34" charset="0"/>
                <a:cs typeface="Arial" panose="020B0604020202020204" pitchFamily="34" charset="0"/>
              </a:rPr>
              <a:t>Modèle économique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D134FFE7-7F7B-4712-B026-B57C39FB4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550217"/>
              </p:ext>
            </p:extLst>
          </p:nvPr>
        </p:nvGraphicFramePr>
        <p:xfrm>
          <a:off x="6033568" y="2672861"/>
          <a:ext cx="12465447" cy="1077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13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cénario d’usage"/>
          <p:cNvSpPr txBox="1">
            <a:spLocks noGrp="1"/>
          </p:cNvSpPr>
          <p:nvPr>
            <p:ph type="title"/>
          </p:nvPr>
        </p:nvSpPr>
        <p:spPr>
          <a:xfrm>
            <a:off x="2270100" y="140677"/>
            <a:ext cx="20037426" cy="35051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11000" dirty="0" err="1">
                <a:latin typeface="Arial" panose="020B0604020202020204" pitchFamily="34" charset="0"/>
                <a:cs typeface="Arial" panose="020B0604020202020204" pitchFamily="34" charset="0"/>
              </a:rPr>
              <a:t>Scénario</a:t>
            </a:r>
            <a:r>
              <a:rPr sz="1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0" dirty="0" err="1">
                <a:latin typeface="Arial" panose="020B0604020202020204" pitchFamily="34" charset="0"/>
                <a:cs typeface="Arial" panose="020B0604020202020204" pitchFamily="34" charset="0"/>
              </a:rPr>
              <a:t>d’usage</a:t>
            </a:r>
            <a:endParaRPr sz="1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IMG_0038.jpeg" descr="IMG_00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34" y="4343044"/>
            <a:ext cx="7364626" cy="5620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0039.jpeg" descr="IMG_003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380" y="4330791"/>
            <a:ext cx="7192194" cy="5627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0040.jpeg" descr="IMG_004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9588" y="4325478"/>
            <a:ext cx="7605003" cy="5627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0041.jpeg" descr="IMG_004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18" y="2488009"/>
            <a:ext cx="10058821" cy="8676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0042.jpeg" descr="IMG_004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533" y="2488010"/>
            <a:ext cx="9969461" cy="8676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0043.jpeg" descr="IMG_004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6" y="218705"/>
            <a:ext cx="14135005" cy="9930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0044.jpeg" descr="IMG_00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061" y="6428824"/>
            <a:ext cx="5000988" cy="6621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0045.jpeg" descr="IMG_00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024" y="160914"/>
            <a:ext cx="9630703" cy="750640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Connection Line"/>
          <p:cNvSpPr/>
          <p:nvPr/>
        </p:nvSpPr>
        <p:spPr>
          <a:xfrm>
            <a:off x="7169548" y="5183849"/>
            <a:ext cx="5022452" cy="455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71" extrusionOk="0">
                <a:moveTo>
                  <a:pt x="21600" y="19327"/>
                </a:moveTo>
                <a:cubicBezTo>
                  <a:pt x="12039" y="21600"/>
                  <a:pt x="4839" y="15158"/>
                  <a:pt x="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D4E67-B978-4B6A-910C-738686BC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1000" dirty="0">
                <a:latin typeface="Arial" panose="020B0604020202020204" pitchFamily="34" charset="0"/>
                <a:cs typeface="Arial" panose="020B0604020202020204" pitchFamily="34" charset="0"/>
              </a:rPr>
              <a:t>Concurrents </a:t>
            </a:r>
          </a:p>
        </p:txBody>
      </p:sp>
      <p:graphicFrame>
        <p:nvGraphicFramePr>
          <p:cNvPr id="19" name="Espace réservé du contenu 2">
            <a:extLst>
              <a:ext uri="{FF2B5EF4-FFF2-40B4-BE49-F238E27FC236}">
                <a16:creationId xmlns:a16="http://schemas.microsoft.com/office/drawing/2014/main" id="{0E147297-04A1-46C7-8455-1469B5F5F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721824"/>
              </p:ext>
            </p:extLst>
          </p:nvPr>
        </p:nvGraphicFramePr>
        <p:xfrm>
          <a:off x="2968625" y="5334000"/>
          <a:ext cx="20037425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40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26E5E020-DE57-4594-B228-CC77C8E101B1}" vid="{D56A5723-E365-46BE-A532-3AD323AF8CA3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47</TotalTime>
  <Words>36</Words>
  <Application>Microsoft Office PowerPoint</Application>
  <PresentationFormat>Personnalisé</PresentationFormat>
  <Paragraphs>17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Corbel</vt:lpstr>
      <vt:lpstr>Helvetica Neue</vt:lpstr>
      <vt:lpstr>Times New Roman</vt:lpstr>
      <vt:lpstr>Wingdings</vt:lpstr>
      <vt:lpstr>Thème1</vt:lpstr>
      <vt:lpstr>Modèle économique</vt:lpstr>
      <vt:lpstr>Scénario d’usage</vt:lpstr>
      <vt:lpstr>Présentation PowerPoint</vt:lpstr>
      <vt:lpstr>Présentation PowerPoint</vt:lpstr>
      <vt:lpstr>Concurrents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modèle économique</dc:title>
  <dc:creator>Aymerick Sergeant</dc:creator>
  <cp:lastModifiedBy>Aymerick Sergeant</cp:lastModifiedBy>
  <cp:revision>7</cp:revision>
  <dcterms:modified xsi:type="dcterms:W3CDTF">2020-10-20T23:02:44Z</dcterms:modified>
</cp:coreProperties>
</file>