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59" r:id="rId7"/>
    <p:sldId id="260" r:id="rId8"/>
    <p:sldId id="261" r:id="rId9"/>
    <p:sldId id="262" r:id="rId10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 varScale="1">
        <p:scale>
          <a:sx n="72" d="100"/>
          <a:sy n="72" d="100"/>
        </p:scale>
        <p:origin x="456" y="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4768900-2D20-4204-80FD-808ABF1CEF47}" type="datetime1">
              <a:rPr lang="fr-FR" smtClean="0"/>
              <a:t>11/11/2019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D88ADC6-01F8-4A96-84DA-4CBEB5C68C32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5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18D0247-23CB-40FE-8B87-806767E99564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noProof="0" smtClean="0"/>
              <a:pPr algn="r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F160AAC-ACE4-4023-B93E-66C509F26BAC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9A63F6A-C3D6-4B2A-A158-2EEA536C1B69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3592FB8-E528-472D-9FF3-FF925272019B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C977CD6-B6C7-4B04-A8C6-E5AFA2B38D8D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409B98F-45C9-485B-9A6F-F69D22493537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6040126-2EEC-45BE-AF59-A2BD534CFE5E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6C3680-9C93-459F-B146-2B68D7C532E4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835337C-83B3-4F6C-9EF3-B107EAA42784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5B1090A-31AA-4741-8E08-36A2470B2251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2D4EE65B-B657-4B89-AE60-5F2D128EBA26}" type="datetime1">
              <a:rPr lang="fr-FR" smtClean="0"/>
              <a:pPr/>
              <a:t>11/11/2019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977062" cy="3200400"/>
          </a:xfrm>
        </p:spPr>
        <p:txBody>
          <a:bodyPr rtlCol="0"/>
          <a:lstStyle/>
          <a:p>
            <a:pPr rtl="0"/>
            <a:r>
              <a:rPr lang="fr-FR" dirty="0"/>
              <a:t>Manger Bon, Manger Bio</a:t>
            </a:r>
            <a:br>
              <a:rPr lang="fr-FR" dirty="0"/>
            </a:br>
            <a:r>
              <a:rPr lang="fr-FR" sz="3200" dirty="0"/>
              <a:t>PCIS 2019 /2020</a:t>
            </a:r>
            <a:endParaRPr lang="fr-FR" dirty="0"/>
          </a:p>
        </p:txBody>
      </p:sp>
      <p:pic>
        <p:nvPicPr>
          <p:cNvPr id="1026" name="Picture 2" descr="Résultat de recherche d'images pour &quot;logo polytech lille&quot;">
            <a:extLst>
              <a:ext uri="{FF2B5EF4-FFF2-40B4-BE49-F238E27FC236}">
                <a16:creationId xmlns:a16="http://schemas.microsoft.com/office/drawing/2014/main" id="{06C3B3F8-7205-4A2D-BFCA-765B37BF7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6" y="188640"/>
            <a:ext cx="42862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université de lille logo&quot;">
            <a:extLst>
              <a:ext uri="{FF2B5EF4-FFF2-40B4-BE49-F238E27FC236}">
                <a16:creationId xmlns:a16="http://schemas.microsoft.com/office/drawing/2014/main" id="{AF817852-84C8-4D49-B163-08DD0E82A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5" y="188640"/>
            <a:ext cx="2704383" cy="90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3698B8-B51C-4DA6-ADAD-6D63807D2C12}"/>
              </a:ext>
            </a:extLst>
          </p:cNvPr>
          <p:cNvSpPr txBox="1"/>
          <p:nvPr/>
        </p:nvSpPr>
        <p:spPr>
          <a:xfrm>
            <a:off x="8254652" y="4869160"/>
            <a:ext cx="364048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POUILLON Lucie</a:t>
            </a:r>
          </a:p>
          <a:p>
            <a:pPr>
              <a:lnSpc>
                <a:spcPct val="90000"/>
              </a:lnSpc>
            </a:pPr>
            <a:r>
              <a:rPr lang="fr-FR" dirty="0"/>
              <a:t>RULLIER Julie</a:t>
            </a:r>
          </a:p>
          <a:p>
            <a:pPr>
              <a:lnSpc>
                <a:spcPct val="90000"/>
              </a:lnSpc>
            </a:pPr>
            <a:r>
              <a:rPr lang="fr-FR" dirty="0"/>
              <a:t>RONCHETTI Maxime </a:t>
            </a:r>
          </a:p>
          <a:p>
            <a:pPr>
              <a:lnSpc>
                <a:spcPct val="90000"/>
              </a:lnSpc>
            </a:pPr>
            <a:r>
              <a:rPr lang="fr-FR" dirty="0"/>
              <a:t>SOUKRAT Ayoub </a:t>
            </a:r>
          </a:p>
          <a:p>
            <a:pPr>
              <a:lnSpc>
                <a:spcPct val="90000"/>
              </a:lnSpc>
            </a:pPr>
            <a:r>
              <a:rPr lang="fr-FR" dirty="0"/>
              <a:t>RABI </a:t>
            </a:r>
            <a:r>
              <a:rPr lang="fr-FR" dirty="0" err="1"/>
              <a:t>Haytham</a:t>
            </a:r>
            <a:r>
              <a:rPr lang="fr-FR" dirty="0"/>
              <a:t> </a:t>
            </a:r>
          </a:p>
          <a:p>
            <a:pPr>
              <a:lnSpc>
                <a:spcPct val="90000"/>
              </a:lnSpc>
            </a:pPr>
            <a:r>
              <a:rPr lang="fr-FR" dirty="0"/>
              <a:t>WEI </a:t>
            </a:r>
            <a:r>
              <a:rPr lang="fr-FR" dirty="0" err="1"/>
              <a:t>Yiheng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8781C-1750-468D-9ED3-D20C898E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977062" cy="3200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fr-FR" dirty="0"/>
              <a:t>Comment aider les étudiants à manger bio ? </a:t>
            </a:r>
          </a:p>
        </p:txBody>
      </p:sp>
    </p:spTree>
    <p:extLst>
      <p:ext uri="{BB962C8B-B14F-4D97-AF65-F5344CB8AC3E}">
        <p14:creationId xmlns:p14="http://schemas.microsoft.com/office/powerpoint/2010/main" val="14599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422C8-8E51-4701-AFF9-81D7F63C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créant un club potager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C1A225-D3D1-403D-BD79-317F01C8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Facilement accessible par tous</a:t>
            </a:r>
          </a:p>
          <a:p>
            <a:endParaRPr lang="fr-FR" dirty="0"/>
          </a:p>
          <a:p>
            <a:r>
              <a:rPr lang="fr-FR" dirty="0"/>
              <a:t>Fruits et légumes cultivés naturellement</a:t>
            </a:r>
          </a:p>
          <a:p>
            <a:endParaRPr lang="fr-FR" dirty="0"/>
          </a:p>
          <a:p>
            <a:r>
              <a:rPr lang="fr-FR" dirty="0"/>
              <a:t>Améliorer ludiquement son alimentation</a:t>
            </a:r>
          </a:p>
        </p:txBody>
      </p:sp>
    </p:spTree>
    <p:extLst>
      <p:ext uri="{BB962C8B-B14F-4D97-AF65-F5344CB8AC3E}">
        <p14:creationId xmlns:p14="http://schemas.microsoft.com/office/powerpoint/2010/main" val="23535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08D91-C73A-4085-983A-8671EBFE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ambitions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B1D03A-D428-4491-A61E-76B7F9F48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Apporter aux étudiants des légumes bons pour leur santé</a:t>
            </a:r>
          </a:p>
          <a:p>
            <a:endParaRPr lang="fr-FR" dirty="0"/>
          </a:p>
          <a:p>
            <a:r>
              <a:rPr lang="fr-FR" dirty="0"/>
              <a:t>Développer le « Do It </a:t>
            </a:r>
            <a:r>
              <a:rPr lang="fr-FR" dirty="0" err="1"/>
              <a:t>Yourself</a:t>
            </a:r>
            <a:r>
              <a:rPr lang="fr-FR" dirty="0"/>
              <a:t> » </a:t>
            </a:r>
          </a:p>
          <a:p>
            <a:endParaRPr lang="fr-FR" dirty="0"/>
          </a:p>
          <a:p>
            <a:r>
              <a:rPr lang="fr-FR" dirty="0"/>
              <a:t>Donner envie de changer son alimentation</a:t>
            </a:r>
          </a:p>
        </p:txBody>
      </p:sp>
    </p:spTree>
    <p:extLst>
      <p:ext uri="{BB962C8B-B14F-4D97-AF65-F5344CB8AC3E}">
        <p14:creationId xmlns:p14="http://schemas.microsoft.com/office/powerpoint/2010/main" val="24329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2EE32-E1CB-40E3-A8F0-56A2DFD2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concurrents </a:t>
            </a:r>
          </a:p>
        </p:txBody>
      </p:sp>
      <p:pic>
        <p:nvPicPr>
          <p:cNvPr id="1026" name="Picture 2" descr="Résultat de recherche d'images pour &quot;rayon fruits et légumes&quot;">
            <a:extLst>
              <a:ext uri="{FF2B5EF4-FFF2-40B4-BE49-F238E27FC236}">
                <a16:creationId xmlns:a16="http://schemas.microsoft.com/office/drawing/2014/main" id="{57D3FDB1-9180-4DBD-B801-0F7E709E5E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15" y="1899798"/>
            <a:ext cx="5665045" cy="29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junk food&quot;">
            <a:extLst>
              <a:ext uri="{FF2B5EF4-FFF2-40B4-BE49-F238E27FC236}">
                <a16:creationId xmlns:a16="http://schemas.microsoft.com/office/drawing/2014/main" id="{2F831D40-258A-4B86-AFF8-A00B42C7D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1"/>
          <a:stretch/>
        </p:blipFill>
        <p:spPr bwMode="auto">
          <a:xfrm>
            <a:off x="6742484" y="1880614"/>
            <a:ext cx="5295611" cy="30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ésultat de recherche d'images pour &quot;marché&quot;">
            <a:extLst>
              <a:ext uri="{FF2B5EF4-FFF2-40B4-BE49-F238E27FC236}">
                <a16:creationId xmlns:a16="http://schemas.microsoft.com/office/drawing/2014/main" id="{6B55DCFA-430F-44D8-A3B3-0C4540E6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44" y="3918829"/>
            <a:ext cx="4143244" cy="27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9C998-6047-42EC-B48D-3EDC798A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972" y="1772816"/>
            <a:ext cx="9001000" cy="1656184"/>
          </a:xfrm>
        </p:spPr>
        <p:txBody>
          <a:bodyPr>
            <a:normAutofit/>
          </a:bodyPr>
          <a:lstStyle/>
          <a:p>
            <a:r>
              <a:rPr lang="fr-FR" sz="6600" dirty="0"/>
              <a:t>Merci de votre écoute</a:t>
            </a:r>
          </a:p>
        </p:txBody>
      </p:sp>
    </p:spTree>
    <p:extLst>
      <p:ext uri="{BB962C8B-B14F-4D97-AF65-F5344CB8AC3E}">
        <p14:creationId xmlns:p14="http://schemas.microsoft.com/office/powerpoint/2010/main" val="8725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érénité 16: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92_TF02801109_TF02801109.potx" id="{092C9C1A-AC32-4E81-9A1F-DE53A1315281}" vid="{20B737EE-BAE5-433A-A394-123081907658}"/>
    </a:ext>
  </a:extLst>
</a:theme>
</file>

<file path=ppt/theme/theme2.xml><?xml version="1.0" encoding="utf-8"?>
<a:theme xmlns:a="http://schemas.openxmlformats.org/drawingml/2006/main" name="Thèm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Personnalisé</PresentationFormat>
  <Paragraphs>25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Euphemia</vt:lpstr>
      <vt:lpstr>Sérénité 16:9</vt:lpstr>
      <vt:lpstr>Manger Bon, Manger Bio PCIS 2019 /2020</vt:lpstr>
      <vt:lpstr>Comment aider les étudiants à manger bio ? </vt:lpstr>
      <vt:lpstr>En créant un club potager !</vt:lpstr>
      <vt:lpstr>Nos ambitions</vt:lpstr>
      <vt:lpstr>Nos concurrents </vt:lpstr>
      <vt:lpstr>Merci de votre 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Manger Bon, Manger Bio PCIS 2019 /2020</dc:title>
  <dc:creator>Lucie Pouillon</dc:creator>
  <cp:lastModifiedBy>Lucie Pouillon</cp:lastModifiedBy>
  <cp:revision>2</cp:revision>
  <dcterms:created xsi:type="dcterms:W3CDTF">2019-11-11T16:04:11Z</dcterms:created>
  <dcterms:modified xsi:type="dcterms:W3CDTF">2019-11-11T16:05:10Z</dcterms:modified>
</cp:coreProperties>
</file>