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notesMasterIdLst>
    <p:notesMasterId r:id="rId6"/>
  </p:notesMasterIdLst>
  <p:sldIdLst>
    <p:sldId id="256" r:id="rId2"/>
    <p:sldId id="258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2A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48"/>
    <p:restoredTop sz="86895"/>
  </p:normalViewPr>
  <p:slideViewPr>
    <p:cSldViewPr snapToGrid="0" snapToObjects="1">
      <p:cViewPr>
        <p:scale>
          <a:sx n="90" d="100"/>
          <a:sy n="90" d="100"/>
        </p:scale>
        <p:origin x="116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476EE-90A2-C14C-AC3B-97B80EA28C3C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D30CD-8A3F-A64D-9510-5E8431D2F15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6130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D30CD-8A3F-A64D-9510-5E8431D2F15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60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516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38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089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55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05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595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02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95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641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202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490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36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520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897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513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180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76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1084161" y="2989528"/>
            <a:ext cx="7154873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u="sng" dirty="0" smtClean="0">
                <a:solidFill>
                  <a:srgbClr val="C00000"/>
                </a:solidFill>
              </a:rPr>
              <a:t>Jauge de freinage</a:t>
            </a:r>
          </a:p>
          <a:p>
            <a:endParaRPr lang="fr-FR" sz="3600" b="1" u="sng" dirty="0" smtClean="0">
              <a:solidFill>
                <a:srgbClr val="C00000"/>
              </a:solidFill>
            </a:endParaRPr>
          </a:p>
          <a:p>
            <a:pPr lvl="2"/>
            <a:endParaRPr lang="fr-FR" b="1" u="sng" dirty="0">
              <a:solidFill>
                <a:srgbClr val="C00000"/>
              </a:solidFill>
            </a:endParaRPr>
          </a:p>
          <a:p>
            <a:pPr lvl="2"/>
            <a:r>
              <a:rPr lang="fr-FR" b="1" u="sng" dirty="0" smtClean="0">
                <a:solidFill>
                  <a:srgbClr val="C00000"/>
                </a:solidFill>
              </a:rPr>
              <a:t>Groupe </a:t>
            </a:r>
            <a:r>
              <a:rPr lang="fr-FR" b="1" u="sng" dirty="0" smtClean="0">
                <a:solidFill>
                  <a:srgbClr val="C00000"/>
                </a:solidFill>
              </a:rPr>
              <a:t>3 Projet n°10: </a:t>
            </a:r>
          </a:p>
          <a:p>
            <a:pPr lvl="2"/>
            <a:endParaRPr lang="fr-FR" b="1" u="sng" dirty="0" smtClean="0"/>
          </a:p>
          <a:p>
            <a:pPr lvl="2"/>
            <a:endParaRPr lang="fr-FR" b="1" u="sng" dirty="0"/>
          </a:p>
          <a:p>
            <a:pPr lvl="2"/>
            <a:r>
              <a:rPr lang="fr-FR" b="1" u="sng" dirty="0" smtClean="0">
                <a:solidFill>
                  <a:srgbClr val="C00000"/>
                </a:solidFill>
              </a:rPr>
              <a:t>Thème : </a:t>
            </a:r>
            <a:r>
              <a:rPr lang="fr-FR" dirty="0" smtClean="0"/>
              <a:t>Transport de demain </a:t>
            </a:r>
          </a:p>
          <a:p>
            <a:pPr lvl="2"/>
            <a:endParaRPr lang="fr-FR" dirty="0" smtClean="0"/>
          </a:p>
          <a:p>
            <a:pPr lvl="2"/>
            <a:r>
              <a:rPr lang="fr-FR" b="1" u="sng" dirty="0" smtClean="0">
                <a:solidFill>
                  <a:srgbClr val="C00000"/>
                </a:solidFill>
              </a:rPr>
              <a:t>Equipe :  </a:t>
            </a:r>
            <a:r>
              <a:rPr lang="fr-FR" dirty="0" smtClean="0"/>
              <a:t>SICARD </a:t>
            </a:r>
            <a:r>
              <a:rPr lang="fr-FR" dirty="0"/>
              <a:t>Gauthier, MICHEL Martin, MARIE Théo, </a:t>
            </a:r>
            <a:endParaRPr lang="fr-FR" dirty="0" smtClean="0"/>
          </a:p>
          <a:p>
            <a:pPr lvl="2"/>
            <a:r>
              <a:rPr lang="fr-FR" dirty="0" smtClean="0"/>
              <a:t>REGNIER </a:t>
            </a:r>
            <a:r>
              <a:rPr lang="fr-FR" dirty="0"/>
              <a:t>Gauthier, PAOLI Marie-Sarah, MEJBAR Lina, </a:t>
            </a:r>
            <a:endParaRPr lang="fr-FR" dirty="0" smtClean="0"/>
          </a:p>
          <a:p>
            <a:pPr lvl="2"/>
            <a:r>
              <a:rPr lang="fr-FR" dirty="0" smtClean="0"/>
              <a:t>KULIS Mathieu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3622859" y="588870"/>
            <a:ext cx="4360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 smtClean="0">
                <a:solidFill>
                  <a:srgbClr val="C00000"/>
                </a:solidFill>
                <a:latin typeface="Pepperoni Pizza" charset="0"/>
                <a:ea typeface="Pepperoni Pizza" charset="0"/>
                <a:cs typeface="Pepperoni Pizza" charset="0"/>
              </a:rPr>
              <a:t>Red Fire</a:t>
            </a:r>
            <a:endParaRPr lang="fr-FR" sz="7200" dirty="0">
              <a:solidFill>
                <a:srgbClr val="C00000"/>
              </a:solidFill>
              <a:latin typeface="Pepperoni Pizza" charset="0"/>
              <a:ea typeface="Pepperoni Pizza" charset="0"/>
              <a:cs typeface="Pepperoni Pizza" charset="0"/>
            </a:endParaRPr>
          </a:p>
        </p:txBody>
      </p:sp>
      <p:pic>
        <p:nvPicPr>
          <p:cNvPr id="5" name="Espace réservé du contenu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35" b="10895"/>
          <a:stretch/>
        </p:blipFill>
        <p:spPr>
          <a:xfrm>
            <a:off x="3523701" y="1789199"/>
            <a:ext cx="4559300" cy="49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28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34510" y="1649621"/>
            <a:ext cx="6223528" cy="762000"/>
          </a:xfrm>
        </p:spPr>
        <p:txBody>
          <a:bodyPr>
            <a:normAutofit fontScale="90000"/>
          </a:bodyPr>
          <a:lstStyle/>
          <a:p>
            <a:r>
              <a:rPr lang="fr-FR" dirty="0"/>
              <a:t>Présentation de notre produit:</a:t>
            </a:r>
            <a:br>
              <a:rPr lang="fr-FR" dirty="0"/>
            </a:b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781563" y="2439457"/>
            <a:ext cx="781250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000" dirty="0"/>
          </a:p>
          <a:p>
            <a:pPr marL="1200150" lvl="2" indent="-285750">
              <a:buFont typeface="Wingdings" charset="2"/>
              <a:buChar char="ü"/>
            </a:pPr>
            <a:r>
              <a:rPr lang="fr-FR" sz="2000" dirty="0" smtClean="0"/>
              <a:t>Un </a:t>
            </a:r>
            <a:r>
              <a:rPr lang="fr-FR" sz="2000" dirty="0"/>
              <a:t>système de jauge lumineuse au niveau du freinage permettrait de communiquer l'information plus rapidement</a:t>
            </a:r>
            <a:r>
              <a:rPr lang="fr-FR" sz="2000" dirty="0" smtClean="0"/>
              <a:t>.</a:t>
            </a:r>
          </a:p>
          <a:p>
            <a:endParaRPr lang="fr-FR" sz="2000" dirty="0" smtClean="0"/>
          </a:p>
          <a:p>
            <a:endParaRPr lang="fr-FR" sz="2000" dirty="0" smtClean="0"/>
          </a:p>
          <a:p>
            <a:pPr marL="285750" indent="-285750">
              <a:buFont typeface="Wingdings" charset="2"/>
              <a:buChar char="Ø"/>
            </a:pPr>
            <a:r>
              <a:rPr lang="fr-FR" sz="2000" dirty="0"/>
              <a:t>Fonctionnement</a:t>
            </a:r>
          </a:p>
          <a:p>
            <a:endParaRPr lang="fr-FR" sz="2000" dirty="0"/>
          </a:p>
          <a:p>
            <a:r>
              <a:rPr lang="fr-FR" sz="2000" dirty="0"/>
              <a:t>Plus le conducteur freine, plus la jauge se remplit en partant du milieu et en se rependant à gauche et à droite</a:t>
            </a:r>
            <a:r>
              <a:rPr lang="fr-FR" sz="2000" dirty="0" smtClean="0"/>
              <a:t>.</a:t>
            </a:r>
            <a:endParaRPr lang="fr-FR" sz="2000" dirty="0"/>
          </a:p>
        </p:txBody>
      </p:sp>
      <p:pic>
        <p:nvPicPr>
          <p:cNvPr id="6" name="Espace réservé du contenu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35" b="10895"/>
          <a:stretch/>
        </p:blipFill>
        <p:spPr>
          <a:xfrm>
            <a:off x="3301278" y="6179510"/>
            <a:ext cx="4559300" cy="497305"/>
          </a:xfrm>
          <a:prstGeom prst="rect">
            <a:avLst/>
          </a:prstGeom>
        </p:spPr>
      </p:pic>
      <p:cxnSp>
        <p:nvCxnSpPr>
          <p:cNvPr id="7" name="Connecteur droit avec flèche 6"/>
          <p:cNvCxnSpPr/>
          <p:nvPr/>
        </p:nvCxnSpPr>
        <p:spPr>
          <a:xfrm flipH="1">
            <a:off x="3513245" y="5972934"/>
            <a:ext cx="18929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5630803" y="5982789"/>
            <a:ext cx="1892969" cy="6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er 10"/>
          <p:cNvGrpSpPr/>
          <p:nvPr/>
        </p:nvGrpSpPr>
        <p:grpSpPr>
          <a:xfrm>
            <a:off x="58442" y="66674"/>
            <a:ext cx="2570456" cy="1112354"/>
            <a:chOff x="3523701" y="588870"/>
            <a:chExt cx="4559300" cy="1697634"/>
          </a:xfrm>
        </p:grpSpPr>
        <p:sp>
          <p:nvSpPr>
            <p:cNvPr id="9" name="ZoneTexte 8"/>
            <p:cNvSpPr txBox="1"/>
            <p:nvPr/>
          </p:nvSpPr>
          <p:spPr>
            <a:xfrm>
              <a:off x="3622859" y="588870"/>
              <a:ext cx="4360984" cy="9759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dirty="0" smtClean="0">
                  <a:solidFill>
                    <a:srgbClr val="C00000"/>
                  </a:solidFill>
                  <a:latin typeface="Pepperoni Pizza" charset="0"/>
                  <a:ea typeface="Pepperoni Pizza" charset="0"/>
                  <a:cs typeface="Pepperoni Pizza" charset="0"/>
                </a:rPr>
                <a:t>Red Fire</a:t>
              </a:r>
              <a:endParaRPr lang="fr-FR" sz="4000" dirty="0">
                <a:solidFill>
                  <a:srgbClr val="C00000"/>
                </a:solidFill>
                <a:latin typeface="Pepperoni Pizza" charset="0"/>
                <a:ea typeface="Pepperoni Pizza" charset="0"/>
                <a:cs typeface="Pepperoni Pizza" charset="0"/>
              </a:endParaRPr>
            </a:p>
          </p:txBody>
        </p:sp>
        <p:pic>
          <p:nvPicPr>
            <p:cNvPr id="10" name="Espace réservé du contenu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1135" b="10895"/>
            <a:stretch/>
          </p:blipFill>
          <p:spPr>
            <a:xfrm>
              <a:off x="3523701" y="1789199"/>
              <a:ext cx="4559300" cy="4973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6444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Présentation de notre produit: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3587" y="2160589"/>
            <a:ext cx="3695867" cy="729847"/>
          </a:xfrm>
        </p:spPr>
        <p:txBody>
          <a:bodyPr>
            <a:normAutofit/>
          </a:bodyPr>
          <a:lstStyle/>
          <a:p>
            <a:r>
              <a:rPr lang="fr-FR" sz="2000" b="1" u="sng" dirty="0" smtClean="0"/>
              <a:t>Ou placer la jauge ?</a:t>
            </a:r>
            <a:endParaRPr lang="fr-FR" sz="2000" b="1" u="sng" dirty="0"/>
          </a:p>
        </p:txBody>
      </p:sp>
      <p:grpSp>
        <p:nvGrpSpPr>
          <p:cNvPr id="5" name="Grouper 4"/>
          <p:cNvGrpSpPr/>
          <p:nvPr/>
        </p:nvGrpSpPr>
        <p:grpSpPr>
          <a:xfrm>
            <a:off x="4127872" y="1392311"/>
            <a:ext cx="4488873" cy="3458095"/>
            <a:chOff x="3904850" y="1659937"/>
            <a:chExt cx="4488873" cy="3458095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264" r="1098" b="22836"/>
            <a:stretch/>
          </p:blipFill>
          <p:spPr>
            <a:xfrm>
              <a:off x="3904850" y="1659937"/>
              <a:ext cx="4488873" cy="3458095"/>
            </a:xfrm>
            <a:prstGeom prst="rect">
              <a:avLst/>
            </a:prstGeom>
          </p:spPr>
        </p:pic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38788" y="2166460"/>
              <a:ext cx="2542751" cy="991602"/>
            </a:xfrm>
            <a:prstGeom prst="rect">
              <a:avLst/>
            </a:prstGeom>
          </p:spPr>
        </p:pic>
      </p:grpSp>
      <p:sp>
        <p:nvSpPr>
          <p:cNvPr id="8" name="ZoneTexte 7"/>
          <p:cNvSpPr txBox="1"/>
          <p:nvPr/>
        </p:nvSpPr>
        <p:spPr>
          <a:xfrm>
            <a:off x="677334" y="5080595"/>
            <a:ext cx="87565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fr-FR" sz="2000" dirty="0"/>
              <a:t>C</a:t>
            </a:r>
            <a:r>
              <a:rPr lang="fr-FR" sz="2000" dirty="0" smtClean="0"/>
              <a:t>apable </a:t>
            </a:r>
            <a:r>
              <a:rPr lang="fr-FR" sz="2000" dirty="0"/>
              <a:t>de s'adapter à la demande des constructeurs sur l'emplacement de la jauge (forme, longueur...) </a:t>
            </a:r>
            <a:endParaRPr lang="fr-FR" sz="2000" dirty="0" smtClean="0"/>
          </a:p>
          <a:p>
            <a:pPr marL="285750" indent="-285750">
              <a:buFont typeface="Wingdings" charset="2"/>
              <a:buChar char="ü"/>
            </a:pPr>
            <a:endParaRPr lang="fr-FR" sz="2000" dirty="0"/>
          </a:p>
          <a:p>
            <a:pPr marL="285750" indent="-285750">
              <a:buFont typeface="Wingdings" charset="2"/>
              <a:buChar char="ü"/>
            </a:pPr>
            <a:r>
              <a:rPr lang="fr-FR" sz="2000" dirty="0"/>
              <a:t>E</a:t>
            </a:r>
            <a:r>
              <a:rPr lang="fr-FR" sz="2000" dirty="0" smtClean="0"/>
              <a:t>viter </a:t>
            </a:r>
            <a:r>
              <a:rPr lang="fr-FR" sz="2000" dirty="0"/>
              <a:t>de penser à une jauge standard pour tout modèle. </a:t>
            </a:r>
          </a:p>
        </p:txBody>
      </p:sp>
    </p:spTree>
    <p:extLst>
      <p:ext uri="{BB962C8B-B14F-4D97-AF65-F5344CB8AC3E}">
        <p14:creationId xmlns:p14="http://schemas.microsoft.com/office/powerpoint/2010/main" val="48866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Présentation de notre </a:t>
            </a:r>
            <a:r>
              <a:rPr lang="fr-FR" dirty="0" smtClean="0"/>
              <a:t>entreprise: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400" b="1" u="sng" dirty="0" smtClean="0"/>
              <a:t>Activité :</a:t>
            </a:r>
          </a:p>
          <a:p>
            <a:pPr marL="457200" lvl="1" indent="0">
              <a:buNone/>
            </a:pPr>
            <a:r>
              <a:rPr lang="fr-FR" sz="2400" dirty="0"/>
              <a:t>-R&amp;D </a:t>
            </a:r>
          </a:p>
          <a:p>
            <a:pPr marL="457200" lvl="1" indent="0">
              <a:buNone/>
            </a:pPr>
            <a:r>
              <a:rPr lang="fr-FR" sz="2400" dirty="0"/>
              <a:t>-Démarchage </a:t>
            </a:r>
            <a:r>
              <a:rPr lang="fr-FR" sz="2400" dirty="0" smtClean="0"/>
              <a:t>commercial </a:t>
            </a:r>
            <a:endParaRPr lang="fr-FR" sz="2400" dirty="0"/>
          </a:p>
          <a:p>
            <a:endParaRPr lang="fr-FR" sz="2400" b="1" u="sng" dirty="0" smtClean="0"/>
          </a:p>
          <a:p>
            <a:r>
              <a:rPr lang="fr-FR" sz="2400" b="1" u="sng" dirty="0" smtClean="0"/>
              <a:t>Partenariat :</a:t>
            </a:r>
          </a:p>
          <a:p>
            <a:pPr marL="457200" lvl="1" indent="0">
              <a:buNone/>
            </a:pPr>
            <a:r>
              <a:rPr lang="fr-FR" sz="2400" dirty="0" smtClean="0"/>
              <a:t>-Sécurité routière </a:t>
            </a:r>
          </a:p>
          <a:p>
            <a:pPr marL="457200" lvl="1" indent="0">
              <a:buNone/>
            </a:pPr>
            <a:r>
              <a:rPr lang="fr-FR" sz="2400" dirty="0" smtClean="0"/>
              <a:t>-Assurance </a:t>
            </a:r>
          </a:p>
          <a:p>
            <a:pPr marL="457200" lvl="1" indent="0">
              <a:buNone/>
            </a:pPr>
            <a:r>
              <a:rPr lang="fr-FR" sz="2400" dirty="0" smtClean="0"/>
              <a:t>-Entreprise LED </a:t>
            </a:r>
            <a:endParaRPr lang="fr-FR" sz="2400" dirty="0"/>
          </a:p>
          <a:p>
            <a:pPr marL="57150" indent="0">
              <a:buNone/>
            </a:pPr>
            <a:endParaRPr lang="fr-FR" sz="2600" dirty="0"/>
          </a:p>
        </p:txBody>
      </p:sp>
      <p:grpSp>
        <p:nvGrpSpPr>
          <p:cNvPr id="4" name="Grouper 3"/>
          <p:cNvGrpSpPr/>
          <p:nvPr/>
        </p:nvGrpSpPr>
        <p:grpSpPr>
          <a:xfrm>
            <a:off x="6087767" y="2700338"/>
            <a:ext cx="3648974" cy="1579078"/>
            <a:chOff x="3523701" y="588870"/>
            <a:chExt cx="4559300" cy="1697634"/>
          </a:xfrm>
        </p:grpSpPr>
        <p:sp>
          <p:nvSpPr>
            <p:cNvPr id="5" name="ZoneTexte 4"/>
            <p:cNvSpPr txBox="1"/>
            <p:nvPr/>
          </p:nvSpPr>
          <p:spPr>
            <a:xfrm>
              <a:off x="3622859" y="588870"/>
              <a:ext cx="4360983" cy="9926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5400" dirty="0" smtClean="0">
                  <a:solidFill>
                    <a:srgbClr val="C00000"/>
                  </a:solidFill>
                  <a:latin typeface="Pepperoni Pizza" charset="0"/>
                  <a:ea typeface="Pepperoni Pizza" charset="0"/>
                  <a:cs typeface="Pepperoni Pizza" charset="0"/>
                </a:rPr>
                <a:t>Red Fire</a:t>
              </a:r>
              <a:endParaRPr lang="fr-FR" sz="5400" dirty="0">
                <a:solidFill>
                  <a:srgbClr val="C00000"/>
                </a:solidFill>
                <a:latin typeface="Pepperoni Pizza" charset="0"/>
                <a:ea typeface="Pepperoni Pizza" charset="0"/>
                <a:cs typeface="Pepperoni Pizza" charset="0"/>
              </a:endParaRPr>
            </a:p>
          </p:txBody>
        </p:sp>
        <p:pic>
          <p:nvPicPr>
            <p:cNvPr id="6" name="Espace réservé du contenu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1135" b="10895"/>
            <a:stretch/>
          </p:blipFill>
          <p:spPr>
            <a:xfrm>
              <a:off x="3523701" y="1789199"/>
              <a:ext cx="4559300" cy="4973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6621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114</TotalTime>
  <Words>149</Words>
  <Application>Microsoft Macintosh PowerPoint</Application>
  <PresentationFormat>Grand écran</PresentationFormat>
  <Paragraphs>37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Calibri</vt:lpstr>
      <vt:lpstr>Pepperoni Pizza</vt:lpstr>
      <vt:lpstr>Trebuchet MS</vt:lpstr>
      <vt:lpstr>Wingdings</vt:lpstr>
      <vt:lpstr>Wingdings 3</vt:lpstr>
      <vt:lpstr>Arial</vt:lpstr>
      <vt:lpstr>Facette</vt:lpstr>
      <vt:lpstr>Présentation PowerPoint</vt:lpstr>
      <vt:lpstr>Présentation de notre produit: </vt:lpstr>
      <vt:lpstr>Présentation de notre produit: </vt:lpstr>
      <vt:lpstr>Présentation de notre entreprise: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linamejbar@gmail.com</dc:creator>
  <cp:lastModifiedBy>linamejbar@gmail.com</cp:lastModifiedBy>
  <cp:revision>13</cp:revision>
  <dcterms:created xsi:type="dcterms:W3CDTF">2017-09-14T15:19:07Z</dcterms:created>
  <dcterms:modified xsi:type="dcterms:W3CDTF">2017-09-15T08:02:00Z</dcterms:modified>
</cp:coreProperties>
</file>