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62" r:id="rId11"/>
    <p:sldId id="263" r:id="rId12"/>
    <p:sldId id="264" r:id="rId13"/>
    <p:sldId id="269" r:id="rId14"/>
    <p:sldId id="270" r:id="rId15"/>
    <p:sldId id="271" r:id="rId16"/>
    <p:sldId id="265" r:id="rId17"/>
    <p:sldId id="26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36D48-6C6E-461D-AA33-B3061EDC6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29D0BD-F321-4658-B1EC-6A2115618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3B702A-B6B1-48B6-BAC0-973E9CF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5E8F8-6A9E-4FBF-B82C-C1981BF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2BA9F2-B4BF-430D-8EB3-A61C655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4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6365B-88E3-4651-B70A-D415B5CD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F151C3-337C-469C-8C1F-1E416E143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50C97-BB26-44D7-98BD-7424654E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65D31-5735-4E61-BBA8-A164EFD0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BDFF1-9844-4249-AECE-4920CDC1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719905-EAC5-4447-B27B-E7F71B5A2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3C76A9-AB84-418D-802F-90F53662E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5405A-689C-4E10-84F7-5F74DB94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EA13ED-8620-4062-AAE7-EFC93FFE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152F2-BAB3-4600-A0F5-8C7B51CC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27E16-0A39-4587-AA08-74335464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E384B-6262-4F01-895C-2E420530D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2D87F-152C-4506-B530-60D3781B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0DCD41-36A6-44D2-87D8-15EF5A3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3797D-05A3-42FB-B573-389C1DC2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3DBD7-43AD-4C7E-BE64-E060E1B9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80215-7648-4250-84DA-888B6E4F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88383-A250-446B-86AE-B1361F1E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1A24D-0BA0-4040-B5AD-8EE90741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5A630C-CD4D-421A-88DC-C87C034E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3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1D628-A54D-4F44-B90A-058104C8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F0CEB-5927-4EB9-A52B-B3750461A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85E5CE-B1C6-4B6E-9919-B1E813AB2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43F7B-4D5A-4233-8E9E-F37627EB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AF6E6-B1D2-463E-B717-435F0A3D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B4AE67-BA3F-4049-9E6A-EDD356E2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AFC07-A41A-4A68-82DA-9BEFF083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FC61FE-20DE-4EBB-AD26-BA17169D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C03F0B-241B-48E3-A033-986F5995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9A1937-C6DB-4E42-8E50-36BD97C1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ABB28F-5EE8-4381-A715-C029E322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0570BD-4F9B-403C-B231-82A74FEA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77CE61-CED7-4008-8EE8-1122AC7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51C2D3-D1CC-41CE-AB97-A8FA4FBA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4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91410-7910-4906-A5FD-3FA62AC7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CE1941-51CE-428A-A54A-5AB6712D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2A5085-C54B-4092-9702-CCECC350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28BDE4-995E-4665-932C-B841D4BE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C17B4C-538F-4372-ABB2-B7895CEE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D3CB14-0C4D-4D57-A5F5-12406B66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977C57-CCE8-4D33-8EAC-A863FE5A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AD7E4-228F-4CE1-9ED8-6641DCB8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CF9A1-CB85-4A86-B4E7-7CBAF376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FA91BE-F077-4B0F-8EFE-237F764C9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62CA4B-6B86-4606-ABD9-2B33F943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BCC3C5-479A-4A5D-8589-23CBE393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6E68F-D882-48BC-8942-9AE39834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9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D3D30-7B9B-43A4-93ED-60BFA79C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641C3C-1947-4533-8E42-295CF44FB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D632A9-446B-4300-B999-AFCC5A1BC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E91453-FF76-4AE8-B5E2-BAF48359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D4997-6151-4347-B972-B6F1720A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774FE5-BFB9-422A-B84A-8DF2FEE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11EE14-89C4-43EE-AC69-32A62679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FCAA34-D2F9-490E-B723-36B32309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21E62-B248-4B87-99B4-9D46FF377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76FB-0A48-44D2-B464-4829A1D15892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2D3AF-F129-4F95-900C-B91CFE5B1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85C2C-9211-42FC-AE68-499D1F20C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DC4199-1E39-4706-AD1B-0CBF866B0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r="1" b="751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2" name="camera.wav"/>
          </p:stSnd>
        </p:sndAc>
      </p:transition>
    </mc:Choice>
    <mc:Fallback xmlns="">
      <p:transition spd="med" advTm="1000">
        <p:fade/>
        <p:sndAc>
          <p:stSnd>
            <p:snd r:embed="rId4" name="camera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2997B3-DC1A-428D-99A5-FDCED00AF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02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2" name="camera.wav"/>
          </p:stSnd>
        </p:sndAc>
      </p:transition>
    </mc:Choice>
    <mc:Fallback xmlns="">
      <p:transition spd="med" advTm="1000">
        <p:fade/>
        <p:sndAc>
          <p:stSnd>
            <p:snd r:embed="rId4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688145-65A6-4299-A4D6-3013CA4AE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2" name="camera.wav"/>
          </p:stSnd>
        </p:sndAc>
      </p:transition>
    </mc:Choice>
    <mc:Fallback xmlns="">
      <p:transition spd="med" advTm="1000">
        <p:fade/>
        <p:sndAc>
          <p:stSnd>
            <p:snd r:embed="rId4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C23C72-8B7A-42E0-B5E6-35427226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-2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">
        <p:fade/>
        <p:sndAc>
          <p:stSnd>
            <p:snd r:embed="rId2" name="camera.wav"/>
          </p:stSnd>
        </p:sndAc>
      </p:transition>
    </mc:Choice>
    <mc:Fallback xmlns="">
      <p:transition spd="med" advTm="500">
        <p:fade/>
        <p:sndAc>
          <p:stSnd>
            <p:snd r:embed="rId4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189526-EB25-4571-A4D3-BA9FEBCD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92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">
        <p:fade/>
        <p:sndAc>
          <p:stSnd>
            <p:snd r:embed="rId2" name="camera.wav"/>
          </p:stSnd>
        </p:sndAc>
      </p:transition>
    </mc:Choice>
    <mc:Fallback xmlns="">
      <p:transition advTm="500">
        <p:fade/>
        <p:sndAc>
          <p:stSnd>
            <p:snd r:embed="rId4" name="camera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AF9036-2B2C-4DF4-9998-5AE0DA439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" r="1" b="2098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">
        <p:fade/>
        <p:sndAc>
          <p:stSnd>
            <p:snd r:embed="rId2" name="camera.wav"/>
          </p:stSnd>
        </p:sndAc>
      </p:transition>
    </mc:Choice>
    <mc:Fallback xmlns="">
      <p:transition advTm="500">
        <p:fade/>
        <p:sndAc>
          <p:stSnd>
            <p:snd r:embed="rId4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4863EA-F694-4F2B-928E-01D1A70E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481233"/>
            <a:ext cx="7619047" cy="46857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ED6752-DCFD-4F5D-8336-26FE40D429A2}"/>
              </a:ext>
            </a:extLst>
          </p:cNvPr>
          <p:cNvSpPr txBox="1"/>
          <p:nvPr/>
        </p:nvSpPr>
        <p:spPr>
          <a:xfrm>
            <a:off x="1" y="516694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788B"/>
                </a:solidFill>
              </a:rPr>
              <a:t>Vous ne les reconnaissez pas ?</a:t>
            </a:r>
          </a:p>
        </p:txBody>
      </p:sp>
    </p:spTree>
    <p:extLst>
      <p:ext uri="{BB962C8B-B14F-4D97-AF65-F5344CB8AC3E}">
        <p14:creationId xmlns:p14="http://schemas.microsoft.com/office/powerpoint/2010/main" val="7029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E5296E-E0B0-4761-A0D2-0EB2097D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63" y="643466"/>
            <a:ext cx="61900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3D5D24-5FB5-4943-964D-5677CDC5D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  <p:sndAc>
          <p:stSnd>
            <p:snd r:embed="rId2" name="camera.wav"/>
          </p:stSnd>
        </p:sndAc>
      </p:transition>
    </mc:Choice>
    <mc:Fallback xmlns="">
      <p:transition spd="med" advTm="3000">
        <p:fade/>
        <p:sndAc>
          <p:stSnd>
            <p:snd r:embed="rId4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0BB138-5D17-4163-BF52-ABE0D5259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" b="2627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  <p:sndAc>
          <p:stSnd>
            <p:snd r:embed="rId2" name="camera.wav"/>
          </p:stSnd>
        </p:sndAc>
      </p:transition>
    </mc:Choice>
    <mc:Fallback xmlns="">
      <p:transition spd="med" advTm="3000">
        <p:fade/>
        <p:sndAc>
          <p:stSnd>
            <p:snd r:embed="rId4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F98B60-3389-49B2-914E-EACDB55BA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r="1" b="1196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">
        <p:fade/>
        <p:sndAc>
          <p:stSnd>
            <p:snd r:embed="rId2" name="camera.wav"/>
          </p:stSnd>
        </p:sndAc>
      </p:transition>
    </mc:Choice>
    <mc:Fallback xmlns="">
      <p:transition spd="med" advTm="2500">
        <p:fade/>
        <p:sndAc>
          <p:stSnd>
            <p:snd r:embed="rId4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AF3471-B20B-48D9-A173-E88D417EF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" b="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">
        <p:fade/>
        <p:sndAc>
          <p:stSnd>
            <p:snd r:embed="rId2" name="camera.wav"/>
          </p:stSnd>
        </p:sndAc>
      </p:transition>
    </mc:Choice>
    <mc:Fallback xmlns="">
      <p:transition spd="med" advTm="2500">
        <p:fade/>
        <p:sndAc>
          <p:stSnd>
            <p:snd r:embed="rId4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BAB8E0-7AC7-42EE-A2AF-443ABE20B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r="1" b="2797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amera.wav"/>
          </p:stSnd>
        </p:sndAc>
      </p:transition>
    </mc:Choice>
    <mc:Fallback xmlns="">
      <p:transition spd="med" advTm="2000">
        <p:fade/>
        <p:sndAc>
          <p:stSnd>
            <p:snd r:embed="rId4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89FAEC-AC68-4BBE-92BC-4CC3031C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r="1" b="1738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amera.wav"/>
          </p:stSnd>
        </p:sndAc>
      </p:transition>
    </mc:Choice>
    <mc:Fallback xmlns="">
      <p:transition spd="med" advTm="2000">
        <p:fade/>
        <p:sndAc>
          <p:stSnd>
            <p:snd r:embed="rId4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E51C36-4DCF-42F1-9296-C6818B744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">
        <p:fade/>
        <p:sndAc>
          <p:stSnd>
            <p:snd r:embed="rId2" name="camera.wav"/>
          </p:stSnd>
        </p:sndAc>
      </p:transition>
    </mc:Choice>
    <mc:Fallback xmlns="">
      <p:transition spd="med" advTm="1500">
        <p:fade/>
        <p:sndAc>
          <p:stSnd>
            <p:snd r:embed="rId4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E89C16-A780-4D70-8884-F446E6DBD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r="1" b="1406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">
        <p:fade/>
        <p:sndAc>
          <p:stSnd>
            <p:snd r:embed="rId2" name="camera.wav"/>
          </p:stSnd>
        </p:sndAc>
      </p:transition>
    </mc:Choice>
    <mc:Fallback xmlns="">
      <p:transition spd="med" advTm="1500">
        <p:fade/>
        <p:sndAc>
          <p:stSnd>
            <p:snd r:embed="rId4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Grand écran</PresentationFormat>
  <Paragraphs>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Rouillé</dc:creator>
  <cp:lastModifiedBy>Guillaume Rouillé</cp:lastModifiedBy>
  <cp:revision>3</cp:revision>
  <dcterms:created xsi:type="dcterms:W3CDTF">2018-11-08T16:30:37Z</dcterms:created>
  <dcterms:modified xsi:type="dcterms:W3CDTF">2018-11-15T11:23:22Z</dcterms:modified>
</cp:coreProperties>
</file>