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6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52F8A-F41C-4C7D-B0F1-00637DD2B9C2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AF15D-1AC3-4F4A-9555-421F1D498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625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AF15D-1AC3-4F4A-9555-421F1D4980C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63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1020431"/>
            <a:ext cx="8245162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2495446"/>
            <a:ext cx="8245160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3" y="5956138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36012D-5092-425B-ACEF-6618AB2F8538}" type="datetime1">
              <a:rPr lang="fr-FR" smtClean="0"/>
              <a:t>20/10/2020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4" y="5951812"/>
            <a:ext cx="518790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5956138"/>
            <a:ext cx="76233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CF45C17-AF4A-4F95-BC62-552BFC0B327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ECA1-1084-489F-BB7E-2C10F1216CBE}" type="datetime1">
              <a:rPr lang="fr-FR" smtClean="0"/>
              <a:t>20/10/2020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5C17-AF4A-4F95-BC62-552BFC0B327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599725"/>
            <a:ext cx="2180113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75727"/>
            <a:ext cx="1503123" cy="518307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675727"/>
            <a:ext cx="5922209" cy="5183073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8"/>
            <a:ext cx="99610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7BAE8FB-00B5-4E21-BE9A-5AB159963DC3}" type="datetime1">
              <a:rPr lang="fr-FR" smtClean="0"/>
              <a:t>20/10/2020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5951812"/>
            <a:ext cx="5922209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2" y="5956138"/>
            <a:ext cx="87314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CF45C17-AF4A-4F95-BC62-552BFC0B327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2180497"/>
            <a:ext cx="8272211" cy="367830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AFD4-1119-40EF-8DA5-BC5D5B11CB0D}" type="datetime1">
              <a:rPr lang="fr-FR" smtClean="0"/>
              <a:t>20/10/2020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5956138"/>
            <a:ext cx="789381" cy="365125"/>
          </a:xfrm>
        </p:spPr>
        <p:txBody>
          <a:bodyPr/>
          <a:lstStyle/>
          <a:p>
            <a:fld id="{2CF45C17-AF4A-4F95-BC62-552BFC0B327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5141975"/>
            <a:ext cx="8468145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3043911"/>
            <a:ext cx="8272211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4541417"/>
            <a:ext cx="827221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5DA1C7F-05E3-4C84-9A79-08283AA9C9E9}" type="datetime1">
              <a:rPr lang="fr-FR" smtClean="0"/>
              <a:t>20/10/2020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CF45C17-AF4A-4F95-BC62-552BFC0B327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4487" y="606555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2228004"/>
            <a:ext cx="4066793" cy="363304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2228004"/>
            <a:ext cx="4066794" cy="363304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CAC4-BE17-4DEC-86C6-3FCA7BD7837F}" type="datetime1">
              <a:rPr lang="fr-FR" smtClean="0"/>
              <a:t>20/10/2020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5C17-AF4A-4F95-BC62-552BFC0B327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334487" y="606555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5" y="2250893"/>
            <a:ext cx="3815306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926053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2" y="2250893"/>
            <a:ext cx="3815305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3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F89B-E731-424F-A7AB-6DCAFFA982CC}" type="datetime1">
              <a:rPr lang="fr-FR" smtClean="0"/>
              <a:t>20/10/2020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5C17-AF4A-4F95-BC62-552BFC0B327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512" y="606555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98833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2E05-23FE-4352-95B5-1AA00DF7779F}" type="datetime1">
              <a:rPr lang="fr-FR" smtClean="0"/>
              <a:t>20/10/2020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5C17-AF4A-4F95-BC62-552BFC0B327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DF4-B1D7-44F1-87BF-6EC0BAD8940F}" type="datetime1">
              <a:rPr lang="fr-FR" smtClean="0"/>
              <a:t>20/10/2020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5C17-AF4A-4F95-BC62-552BFC0B327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5141973"/>
            <a:ext cx="847365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2296"/>
            <a:ext cx="3682084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601200"/>
            <a:ext cx="846963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5262297"/>
            <a:ext cx="4402490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751DC07-308C-459C-ABFD-4847F8CBA800}" type="datetime1">
              <a:rPr lang="fr-FR" smtClean="0"/>
              <a:t>20/10/2020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CF45C17-AF4A-4F95-BC62-552BFC0B327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599725"/>
            <a:ext cx="8468144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5260128"/>
            <a:ext cx="8272213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AF4F-A662-4378-9D58-6993C068DFCB}" type="datetime1">
              <a:rPr lang="fr-FR" smtClean="0"/>
              <a:t>20/10/2020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5C17-AF4A-4F95-BC62-552BFC0B327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705124"/>
            <a:ext cx="8272212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2336003"/>
            <a:ext cx="8272212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4" y="5956138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B83E6A5-4AFA-4E77-9D77-287E6AF80CDA}" type="datetime1">
              <a:rPr lang="fr-FR" smtClean="0"/>
              <a:t>20/10/2020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4" y="5951812"/>
            <a:ext cx="5187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5" y="5956138"/>
            <a:ext cx="78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CF45C17-AF4A-4F95-BC62-552BFC0B327E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Projets collaboratifs inter-spécialités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FR" dirty="0" smtClean="0"/>
              <a:t>Thématique : Produire / travailler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59532" y="3068960"/>
            <a:ext cx="84249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CIRCUL’HAIR</a:t>
            </a:r>
          </a:p>
          <a:p>
            <a:pPr algn="ctr"/>
            <a:endParaRPr lang="fr-F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000" dirty="0" smtClean="0">
                <a:solidFill>
                  <a:schemeClr val="bg1"/>
                </a:solidFill>
              </a:rPr>
              <a:t>Par l équipe « La seconde vie » : </a:t>
            </a:r>
          </a:p>
          <a:p>
            <a:endParaRPr lang="fr-FR" sz="2000" dirty="0">
              <a:solidFill>
                <a:schemeClr val="bg1"/>
              </a:solidFill>
            </a:endParaRPr>
          </a:p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MEYNIER Thibault          RIBES Johanna</a:t>
            </a:r>
          </a:p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         NOEZ Louison               ROUSSEL Alexandre</a:t>
            </a:r>
          </a:p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  NOGUES Camille           WYATT Bastien</a:t>
            </a:r>
          </a:p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PANNIER Bastien</a:t>
            </a:r>
          </a:p>
        </p:txBody>
      </p:sp>
      <p:pic>
        <p:nvPicPr>
          <p:cNvPr id="1026" name="Picture 2" descr="I:\Polytech\800px-Logo_Circul'Hai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2880">
            <a:off x="6203998" y="3679556"/>
            <a:ext cx="2360682" cy="118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5C17-AF4A-4F95-BC62-552BFC0B327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075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Présentation</a:t>
            </a:r>
            <a:endParaRPr lang="fr-FR" dirty="0"/>
          </a:p>
        </p:txBody>
      </p:sp>
      <p:pic>
        <p:nvPicPr>
          <p:cNvPr id="6" name="2020_P35_video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01750" y="2181225"/>
            <a:ext cx="6538913" cy="3678238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5C17-AF4A-4F95-BC62-552BFC0B327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28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En résumé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33653" y="2314758"/>
            <a:ext cx="8272211" cy="3678303"/>
          </a:xfrm>
        </p:spPr>
        <p:txBody>
          <a:bodyPr>
            <a:noAutofit/>
          </a:bodyPr>
          <a:lstStyle/>
          <a:p>
            <a:pPr lvl="1"/>
            <a:r>
              <a:rPr lang="fr-FR" u="sng" dirty="0" smtClean="0">
                <a:sym typeface="Wingdings" panose="05000000000000000000" pitchFamily="2" charset="2"/>
              </a:rPr>
              <a:t>Qu’est-ce que </a:t>
            </a:r>
            <a:r>
              <a:rPr lang="fr-FR" b="1" u="sng" dirty="0" smtClean="0">
                <a:sym typeface="Wingdings" panose="05000000000000000000" pitchFamily="2" charset="2"/>
              </a:rPr>
              <a:t>Circul’Hair</a:t>
            </a:r>
            <a:r>
              <a:rPr lang="fr-FR" u="sng" dirty="0" smtClean="0">
                <a:sym typeface="Wingdings" panose="05000000000000000000" pitchFamily="2" charset="2"/>
              </a:rPr>
              <a:t> ?</a:t>
            </a:r>
          </a:p>
          <a:p>
            <a:pPr marL="0" indent="0">
              <a:buNone/>
            </a:pP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smtClean="0">
                <a:sym typeface="Wingdings" panose="05000000000000000000" pitchFamily="2" charset="2"/>
              </a:rPr>
              <a:t>      Une association récoltant les cheveux coupés pour les redistribuer aux entreprises 	utilisant cette ressource</a:t>
            </a:r>
          </a:p>
          <a:p>
            <a:endParaRPr lang="fr-FR" sz="1600" dirty="0">
              <a:sym typeface="Wingdings" panose="05000000000000000000" pitchFamily="2" charset="2"/>
            </a:endParaRPr>
          </a:p>
          <a:p>
            <a:pPr lvl="1"/>
            <a:r>
              <a:rPr lang="fr-FR" u="sng" dirty="0" smtClean="0">
                <a:sym typeface="Wingdings" panose="05000000000000000000" pitchFamily="2" charset="2"/>
              </a:rPr>
              <a:t>Comment ?</a:t>
            </a:r>
          </a:p>
          <a:p>
            <a:pPr lvl="1">
              <a:buFont typeface="Wingdings"/>
              <a:buChar char="à"/>
            </a:pPr>
            <a:r>
              <a:rPr lang="fr-FR" dirty="0" smtClean="0">
                <a:sym typeface="Wingdings" panose="05000000000000000000" pitchFamily="2" charset="2"/>
              </a:rPr>
              <a:t>En allant collecter les cheveux chez des coiffeurs partenaires</a:t>
            </a:r>
          </a:p>
          <a:p>
            <a:pPr lvl="1">
              <a:buFont typeface="Wingdings"/>
              <a:buChar char="à"/>
            </a:pPr>
            <a:r>
              <a:rPr lang="fr-FR" dirty="0" smtClean="0">
                <a:sym typeface="Wingdings" panose="05000000000000000000" pitchFamily="2" charset="2"/>
              </a:rPr>
              <a:t> En organisant des événements en </a:t>
            </a:r>
            <a:r>
              <a:rPr lang="fr-FR" dirty="0" smtClean="0">
                <a:sym typeface="Wingdings" panose="05000000000000000000" pitchFamily="2" charset="2"/>
              </a:rPr>
              <a:t>partenariat </a:t>
            </a:r>
            <a:r>
              <a:rPr lang="fr-FR" dirty="0" smtClean="0">
                <a:sym typeface="Wingdings" panose="05000000000000000000" pitchFamily="2" charset="2"/>
              </a:rPr>
              <a:t>avec des écoles de coiffure / des coiffeurs pour les étudiants de l’université</a:t>
            </a:r>
          </a:p>
          <a:p>
            <a:pPr marL="324000" lvl="1" indent="0">
              <a:buNone/>
            </a:pPr>
            <a:endParaRPr lang="fr-FR" dirty="0" smtClean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FR" u="sng" dirty="0" smtClean="0">
                <a:sym typeface="Wingdings" panose="05000000000000000000" pitchFamily="2" charset="2"/>
              </a:rPr>
              <a:t>Pourquoi ?</a:t>
            </a:r>
          </a:p>
          <a:p>
            <a:pPr lvl="1">
              <a:buFont typeface="Wingdings"/>
              <a:buChar char="à"/>
            </a:pPr>
            <a:r>
              <a:rPr lang="fr-FR" dirty="0" smtClean="0">
                <a:sym typeface="Wingdings" panose="05000000000000000000" pitchFamily="2" charset="2"/>
              </a:rPr>
              <a:t>Car </a:t>
            </a:r>
            <a:r>
              <a:rPr lang="fr-FR" dirty="0" smtClean="0">
                <a:sym typeface="Wingdings" panose="05000000000000000000" pitchFamily="2" charset="2"/>
              </a:rPr>
              <a:t>les cheveux sont une ressource naturelle inexploitée ayant de nombreuses propriétés </a:t>
            </a:r>
            <a:r>
              <a:rPr lang="fr-FR" dirty="0" smtClean="0">
                <a:sym typeface="Wingdings" panose="05000000000000000000" pitchFamily="2" charset="2"/>
              </a:rPr>
              <a:t>intéressantes</a:t>
            </a:r>
          </a:p>
          <a:p>
            <a:pPr marL="324000" lvl="1" indent="0" algn="ctr">
              <a:buNone/>
            </a:pPr>
            <a:r>
              <a:rPr lang="fr-FR" sz="1200" dirty="0" smtClean="0">
                <a:sym typeface="Wingdings" panose="05000000000000000000" pitchFamily="2" charset="2"/>
              </a:rPr>
              <a:t>Ex : https</a:t>
            </a:r>
            <a:r>
              <a:rPr lang="fr-FR" sz="1200" dirty="0">
                <a:sym typeface="Wingdings" panose="05000000000000000000" pitchFamily="2" charset="2"/>
              </a:rPr>
              <a:t>://www.youtube.com/watch?v=7Tisrm7cog4&amp;feature=youtu.be&amp;t=24&amp;fbclid=IwAR14usbhCAe4PVBVKpsvCnjKiZ76lfdV9ymBUjAKAdw73AiF9piORz64zpM</a:t>
            </a:r>
            <a:endParaRPr lang="fr-FR" sz="1200" dirty="0">
              <a:sym typeface="Wingdings" panose="05000000000000000000" pitchFamily="2" charset="2"/>
            </a:endParaRPr>
          </a:p>
        </p:txBody>
      </p:sp>
      <p:pic>
        <p:nvPicPr>
          <p:cNvPr id="3074" name="Picture 2" descr="I:\Polytech\boudin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32381"/>
          <a:stretch/>
        </p:blipFill>
        <p:spPr bwMode="auto">
          <a:xfrm>
            <a:off x="6372200" y="764704"/>
            <a:ext cx="1822169" cy="15158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Polytech\800px-Logo_Circul'Hai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5642"/>
            <a:ext cx="2232248" cy="111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5C17-AF4A-4F95-BC62-552BFC0B327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6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Preuve de </a:t>
            </a:r>
            <a:r>
              <a:rPr lang="fr-FR" dirty="0"/>
              <a:t>concept</a:t>
            </a:r>
            <a:br>
              <a:rPr lang="fr-FR" dirty="0"/>
            </a:br>
            <a:r>
              <a:rPr lang="fr-FR" sz="1000" dirty="0"/>
              <a:t>https://circulhair.000webhostapp.com/?fbclid=IwAR38cpDox72JsY2AjT-4wsoNmTsrylPoC5ACvjTpcOj_kSxdsDlbT4vlTXY#</a:t>
            </a:r>
            <a:endParaRPr lang="fr-FR" sz="1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91" y="2204864"/>
            <a:ext cx="8153618" cy="4104456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5C17-AF4A-4F95-BC62-552BFC0B327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219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Preuve de </a:t>
            </a:r>
            <a:r>
              <a:rPr lang="fr-FR" dirty="0"/>
              <a:t>concept</a:t>
            </a:r>
            <a:br>
              <a:rPr lang="fr-FR" dirty="0"/>
            </a:br>
            <a:endParaRPr lang="fr-FR" sz="11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6" y="2060848"/>
            <a:ext cx="8710488" cy="4272111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5C17-AF4A-4F95-BC62-552BFC0B327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95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Preuve de concept</a:t>
            </a:r>
          </a:p>
        </p:txBody>
      </p:sp>
      <p:pic>
        <p:nvPicPr>
          <p:cNvPr id="13" name="Espace réservé du contenu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3" y="2492896"/>
            <a:ext cx="4065587" cy="3528391"/>
          </a:xfrm>
        </p:spPr>
      </p:pic>
      <p:pic>
        <p:nvPicPr>
          <p:cNvPr id="14" name="Espace réservé du contenu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850" y="2492896"/>
            <a:ext cx="4065588" cy="3600399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5C17-AF4A-4F95-BC62-552BFC0B327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63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Preuve de concept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3" y="2492896"/>
            <a:ext cx="4065587" cy="3816423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850" y="2492897"/>
            <a:ext cx="4065588" cy="3816424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5C17-AF4A-4F95-BC62-552BFC0B327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957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Dossier économique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863556"/>
              </p:ext>
            </p:extLst>
          </p:nvPr>
        </p:nvGraphicFramePr>
        <p:xfrm>
          <a:off x="436563" y="2181225"/>
          <a:ext cx="8270875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175"/>
                <a:gridCol w="1654175"/>
                <a:gridCol w="1654175"/>
                <a:gridCol w="1654175"/>
                <a:gridCol w="16541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Marché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Stratégie</a:t>
                      </a:r>
                      <a:r>
                        <a:rPr lang="fr-FR" sz="1400" baseline="0" dirty="0" smtClean="0"/>
                        <a:t> commerciale et communication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Moyens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Besoins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Ressources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Etudiants et coiffeurs de la métropole lilloise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Site internet</a:t>
                      </a:r>
                    </a:p>
                    <a:p>
                      <a:pPr algn="ctr"/>
                      <a:r>
                        <a:rPr lang="fr-FR" sz="1400" dirty="0" smtClean="0"/>
                        <a:t>Réseaux sociaux</a:t>
                      </a:r>
                    </a:p>
                    <a:p>
                      <a:pPr algn="ctr"/>
                      <a:r>
                        <a:rPr lang="fr-FR" sz="1400" dirty="0" smtClean="0"/>
                        <a:t>Distribution</a:t>
                      </a:r>
                      <a:r>
                        <a:rPr lang="fr-FR" sz="1400" baseline="0" dirty="0" smtClean="0"/>
                        <a:t> de flyers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400" dirty="0" smtClean="0"/>
                        <a:t>Poubelles</a:t>
                      </a:r>
                      <a:r>
                        <a:rPr lang="fr-FR" sz="1400" baseline="0" dirty="0" smtClean="0"/>
                        <a:t> pour les coiffeurs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400" baseline="0" dirty="0" smtClean="0"/>
                        <a:t>Local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400" baseline="0" dirty="0" smtClean="0"/>
                        <a:t>Grands sacs poubelle pour le local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400" baseline="0" dirty="0" smtClean="0"/>
                        <a:t>Triporteur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400" baseline="0" dirty="0" smtClean="0"/>
                        <a:t>Hébergeur site internet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400" baseline="0" dirty="0" smtClean="0"/>
                        <a:t>Equipe de bénévoles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175€ (</a:t>
                      </a:r>
                      <a:r>
                        <a:rPr lang="fr-FR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r>
                        <a:rPr lang="fr-FR" sz="1800" b="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mois) + 160€/mois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250€ (vente de 50</a:t>
                      </a:r>
                      <a:r>
                        <a:rPr lang="fr-FR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kg de cheveux)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5C17-AF4A-4F95-BC62-552BFC0B327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498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dirty="0" smtClean="0"/>
              <a:t>Finalement </a:t>
            </a:r>
            <a:r>
              <a:rPr lang="fr-FR" sz="2000" b="1" dirty="0" smtClean="0"/>
              <a:t>Circul’Hair</a:t>
            </a:r>
            <a:r>
              <a:rPr lang="fr-FR" sz="2000" dirty="0" smtClean="0"/>
              <a:t> c’est un projet :</a:t>
            </a:r>
          </a:p>
          <a:p>
            <a:pPr marL="0" indent="0" algn="ctr">
              <a:buNone/>
            </a:pPr>
            <a:endParaRPr lang="fr-FR" sz="2000" dirty="0" smtClean="0"/>
          </a:p>
          <a:p>
            <a:pPr algn="ctr">
              <a:buFont typeface="Wingdings" panose="05000000000000000000" pitchFamily="2" charset="2"/>
              <a:buChar char="v"/>
            </a:pPr>
            <a:r>
              <a:rPr lang="fr-FR" sz="2000" dirty="0" smtClean="0"/>
              <a:t>Simple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FR" sz="2000" dirty="0" smtClean="0"/>
              <a:t>Economique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FR" sz="2000" dirty="0" smtClean="0"/>
              <a:t>Ecologique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FR" sz="2000" dirty="0" smtClean="0"/>
              <a:t>Solidaire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5C17-AF4A-4F95-BC62-552BFC0B327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8616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bordeaux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Thèmebordeaux</Template>
  <TotalTime>131</TotalTime>
  <Words>127</Words>
  <Application>Microsoft Office PowerPoint</Application>
  <PresentationFormat>Affichage à l'écran (4:3)</PresentationFormat>
  <Paragraphs>61</Paragraphs>
  <Slides>9</Slides>
  <Notes>1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Thèmebordeaux</vt:lpstr>
      <vt:lpstr>Projets collaboratifs inter-spécialités</vt:lpstr>
      <vt:lpstr>Présentation</vt:lpstr>
      <vt:lpstr>En résumé</vt:lpstr>
      <vt:lpstr>Preuve de concept https://circulhair.000webhostapp.com/?fbclid=IwAR38cpDox72JsY2AjT-4wsoNmTsrylPoC5ACvjTpcOj_kSxdsDlbT4vlTXY#</vt:lpstr>
      <vt:lpstr>Preuve de concept </vt:lpstr>
      <vt:lpstr>Preuve de concept</vt:lpstr>
      <vt:lpstr>Preuve de concept</vt:lpstr>
      <vt:lpstr>Dossier économique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Projets collaboratifs inter-spécialités</dc:title>
  <dc:creator>Camille</dc:creator>
  <cp:lastModifiedBy>Camille</cp:lastModifiedBy>
  <cp:revision>12</cp:revision>
  <dcterms:created xsi:type="dcterms:W3CDTF">2020-10-20T17:50:56Z</dcterms:created>
  <dcterms:modified xsi:type="dcterms:W3CDTF">2020-10-20T20:12:02Z</dcterms:modified>
</cp:coreProperties>
</file>