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gY0dExDwdt3cHm8UO/CrBkzA+O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53" y="7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6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6"/>
          <p:cNvSpPr txBox="1"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Twentieth Century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panoramique avec légende">
  <p:cSld name="Image panoramique avec légend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>
            <a:spLocks noGrp="1"/>
          </p:cNvSpPr>
          <p:nvPr>
            <p:ph type="pic" idx="2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body" idx="1"/>
          </p:nvPr>
        </p:nvSpPr>
        <p:spPr>
          <a:xfrm>
            <a:off x="913774" y="5108728"/>
            <a:ext cx="10364452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légende">
  <p:cSld name="Titre et légen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6"/>
          <p:cNvSpPr txBox="1">
            <a:spLocks noGrp="1"/>
          </p:cNvSpPr>
          <p:nvPr>
            <p:ph type="body" idx="1"/>
          </p:nvPr>
        </p:nvSpPr>
        <p:spPr>
          <a:xfrm>
            <a:off x="913775" y="4204821"/>
            <a:ext cx="10364452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0" name="Google Shape;90;p16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tion avec légende">
  <p:cSld name="Citation avec légen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7"/>
          <p:cNvSpPr txBox="1">
            <a:spLocks noGrp="1"/>
          </p:cNvSpPr>
          <p:nvPr>
            <p:ph type="body" idx="1"/>
          </p:nvPr>
        </p:nvSpPr>
        <p:spPr>
          <a:xfrm>
            <a:off x="1720644" y="3610032"/>
            <a:ext cx="8752299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2"/>
          </p:nvPr>
        </p:nvSpPr>
        <p:spPr>
          <a:xfrm>
            <a:off x="913774" y="4372796"/>
            <a:ext cx="10364452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fr-FR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17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Twentieth Century"/>
              <a:buNone/>
            </a:pPr>
            <a:r>
              <a:rPr lang="fr-FR" sz="8000" b="0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te nom">
  <p:cSld name="Carte nom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913775" y="4662335"/>
            <a:ext cx="10364452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">
  <p:cSld name="3 colonne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1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913774" y="2943355"/>
            <a:ext cx="329897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4452389" y="2367093"/>
            <a:ext cx="329152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body" idx="4"/>
          </p:nvPr>
        </p:nvSpPr>
        <p:spPr>
          <a:xfrm>
            <a:off x="4441348" y="2943355"/>
            <a:ext cx="3303351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5"/>
          </p:nvPr>
        </p:nvSpPr>
        <p:spPr>
          <a:xfrm>
            <a:off x="7973298" y="2367093"/>
            <a:ext cx="33049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6"/>
          </p:nvPr>
        </p:nvSpPr>
        <p:spPr>
          <a:xfrm>
            <a:off x="7973298" y="2943355"/>
            <a:ext cx="3304928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 colonnes d’image">
  <p:cSld name="3 colonnes d’image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0"/>
          <p:cNvSpPr txBox="1"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20"/>
          <p:cNvSpPr>
            <a:spLocks noGrp="1"/>
          </p:cNvSpPr>
          <p:nvPr>
            <p:ph type="pic" idx="2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3"/>
          </p:nvPr>
        </p:nvSpPr>
        <p:spPr>
          <a:xfrm>
            <a:off x="913774" y="4781082"/>
            <a:ext cx="3296409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4"/>
          </p:nvPr>
        </p:nvSpPr>
        <p:spPr>
          <a:xfrm>
            <a:off x="4442759" y="4204820"/>
            <a:ext cx="33018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9" name="Google Shape;129;p20"/>
          <p:cNvSpPr>
            <a:spLocks noGrp="1"/>
          </p:cNvSpPr>
          <p:nvPr>
            <p:ph type="pic" idx="5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6"/>
          </p:nvPr>
        </p:nvSpPr>
        <p:spPr>
          <a:xfrm>
            <a:off x="4441348" y="4781080"/>
            <a:ext cx="3303352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body" idx="7"/>
          </p:nvPr>
        </p:nvSpPr>
        <p:spPr>
          <a:xfrm>
            <a:off x="7973298" y="4204820"/>
            <a:ext cx="330068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200"/>
              <a:buNone/>
              <a:defRPr sz="22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32" name="Google Shape;132;p20"/>
          <p:cNvSpPr>
            <a:spLocks noGrp="1"/>
          </p:cNvSpPr>
          <p:nvPr>
            <p:ph type="pic" idx="8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9"/>
          </p:nvPr>
        </p:nvSpPr>
        <p:spPr>
          <a:xfrm>
            <a:off x="7973173" y="4781078"/>
            <a:ext cx="3305053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1"/>
          </p:nvPr>
        </p:nvSpPr>
        <p:spPr>
          <a:xfrm rot="5400000">
            <a:off x="4383948" y="-1103079"/>
            <a:ext cx="3424107" cy="10364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2"/>
          <p:cNvSpPr txBox="1">
            <a:spLocks noGrp="1"/>
          </p:cNvSpPr>
          <p:nvPr>
            <p:ph type="title"/>
          </p:nvPr>
        </p:nvSpPr>
        <p:spPr>
          <a:xfrm rot="5400000">
            <a:off x="7410763" y="1923737"/>
            <a:ext cx="5181599" cy="2553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 rot="5400000">
            <a:off x="2152338" y="-628961"/>
            <a:ext cx="5181599" cy="7658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7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7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Twentieth Century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1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10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body" idx="2"/>
          </p:nvPr>
        </p:nvSpPr>
        <p:spPr>
          <a:xfrm>
            <a:off x="913774" y="3051012"/>
            <a:ext cx="5106027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body" idx="3"/>
          </p:nvPr>
        </p:nvSpPr>
        <p:spPr>
          <a:xfrm>
            <a:off x="6396423" y="2371018"/>
            <a:ext cx="4881804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  <a:defRPr sz="26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body" idx="4"/>
          </p:nvPr>
        </p:nvSpPr>
        <p:spPr>
          <a:xfrm>
            <a:off x="6172200" y="3051012"/>
            <a:ext cx="510540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1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body" idx="1"/>
          </p:nvPr>
        </p:nvSpPr>
        <p:spPr>
          <a:xfrm>
            <a:off x="5078062" y="609600"/>
            <a:ext cx="6200163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2"/>
          </p:nvPr>
        </p:nvSpPr>
        <p:spPr>
          <a:xfrm>
            <a:off x="913774" y="2632852"/>
            <a:ext cx="3935689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4"/>
          <p:cNvSpPr txBox="1"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Twentieth Centur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>
            <a:spLocks noGrp="1"/>
          </p:cNvSpPr>
          <p:nvPr>
            <p:ph type="pic" idx="2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913794" y="2632852"/>
            <a:ext cx="5934949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4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4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5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0" y="-1"/>
            <a:ext cx="1219200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5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Bn-cwlTl68aooOmOrppP2jypFq27o2PQ/view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ctrTitle"/>
          </p:nvPr>
        </p:nvSpPr>
        <p:spPr>
          <a:xfrm>
            <a:off x="1524000" y="2516157"/>
            <a:ext cx="9144000" cy="3964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685800" lvl="0" indent="-685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30"/>
              <a:buFont typeface="Arial"/>
              <a:buChar char="•"/>
            </a:pPr>
            <a:r>
              <a:rPr lang="fr-FR" sz="2430" dirty="0">
                <a:latin typeface="Arial"/>
                <a:ea typeface="Arial"/>
                <a:cs typeface="Arial"/>
                <a:sym typeface="Arial"/>
              </a:rPr>
              <a:t>NOTRE ÉQUIPE POLYVRAC : </a:t>
            </a:r>
            <a:br>
              <a:rPr lang="fr-FR" sz="3240" dirty="0"/>
            </a:br>
            <a:br>
              <a:rPr lang="fr-FR" sz="4320" u="sng" dirty="0">
                <a:solidFill>
                  <a:srgbClr val="FF0000"/>
                </a:solidFill>
              </a:rPr>
            </a:br>
            <a:r>
              <a:rPr lang="fr-FR" sz="1800" dirty="0">
                <a:latin typeface="Arial"/>
                <a:ea typeface="Arial"/>
                <a:cs typeface="Arial"/>
                <a:sym typeface="Arial"/>
              </a:rPr>
              <a:t>KINAZA SAID</a:t>
            </a:r>
            <a:br>
              <a:rPr lang="fr-FR" sz="1800" dirty="0">
                <a:latin typeface="Arial"/>
                <a:ea typeface="Arial"/>
                <a:cs typeface="Arial"/>
                <a:sym typeface="Arial"/>
              </a:rPr>
            </a:br>
            <a:r>
              <a:rPr lang="fr-FR" sz="1800" dirty="0">
                <a:latin typeface="Arial"/>
                <a:ea typeface="Arial"/>
                <a:cs typeface="Arial"/>
                <a:sym typeface="Arial"/>
              </a:rPr>
              <a:t>ANTOINE ZOUDE</a:t>
            </a:r>
            <a:br>
              <a:rPr lang="fr-FR" sz="1800">
                <a:latin typeface="Arial"/>
                <a:ea typeface="Arial"/>
                <a:cs typeface="Arial"/>
                <a:sym typeface="Arial"/>
              </a:rPr>
            </a:br>
            <a:r>
              <a:rPr lang="fr-FR" sz="1800">
                <a:latin typeface="Arial"/>
                <a:ea typeface="Arial"/>
                <a:cs typeface="Arial"/>
                <a:sym typeface="Arial"/>
              </a:rPr>
              <a:t>LÉA ROUAHI </a:t>
            </a:r>
            <a:br>
              <a:rPr lang="fr-FR" sz="1800" dirty="0">
                <a:latin typeface="Arial"/>
                <a:ea typeface="Arial"/>
                <a:cs typeface="Arial"/>
                <a:sym typeface="Arial"/>
              </a:rPr>
            </a:br>
            <a:r>
              <a:rPr lang="fr-FR" sz="1800" dirty="0">
                <a:latin typeface="Arial"/>
                <a:ea typeface="Arial"/>
                <a:cs typeface="Arial"/>
                <a:sym typeface="Arial"/>
              </a:rPr>
              <a:t>BENJAMIN PRIAUD</a:t>
            </a:r>
            <a:br>
              <a:rPr lang="fr-FR" sz="1800" dirty="0">
                <a:latin typeface="Arial"/>
                <a:ea typeface="Arial"/>
                <a:cs typeface="Arial"/>
                <a:sym typeface="Arial"/>
              </a:rPr>
            </a:br>
            <a:r>
              <a:rPr lang="fr-FR" sz="1800" dirty="0">
                <a:latin typeface="Arial"/>
                <a:ea typeface="Arial"/>
                <a:cs typeface="Arial"/>
                <a:sym typeface="Arial"/>
              </a:rPr>
              <a:t>ARTHUR VAIN</a:t>
            </a:r>
            <a:br>
              <a:rPr lang="fr-FR" sz="1800" dirty="0">
                <a:latin typeface="Arial"/>
                <a:ea typeface="Arial"/>
                <a:cs typeface="Arial"/>
                <a:sym typeface="Arial"/>
              </a:rPr>
            </a:br>
            <a:r>
              <a:rPr lang="fr-FR" sz="1800" dirty="0">
                <a:latin typeface="Arial"/>
                <a:ea typeface="Arial"/>
                <a:cs typeface="Arial"/>
                <a:sym typeface="Arial"/>
              </a:rPr>
              <a:t>LOGAN PAQUIN</a:t>
            </a:r>
            <a:br>
              <a:rPr lang="fr-FR" sz="1800" dirty="0">
                <a:latin typeface="Arial"/>
                <a:ea typeface="Arial"/>
                <a:cs typeface="Arial"/>
                <a:sym typeface="Arial"/>
              </a:rPr>
            </a:br>
            <a:r>
              <a:rPr lang="fr-FR" sz="1800" dirty="0">
                <a:latin typeface="Arial"/>
                <a:ea typeface="Arial"/>
                <a:cs typeface="Arial"/>
                <a:sym typeface="Arial"/>
              </a:rPr>
              <a:t>ANTOINE ROGEZ</a:t>
            </a:r>
            <a:br>
              <a:rPr lang="fr-FR" sz="1800" dirty="0">
                <a:latin typeface="Arial"/>
                <a:ea typeface="Arial"/>
                <a:cs typeface="Arial"/>
                <a:sym typeface="Arial"/>
              </a:rPr>
            </a:br>
            <a:br>
              <a:rPr lang="fr-FR" sz="1800" dirty="0"/>
            </a:br>
            <a:br>
              <a:rPr lang="fr-FR" sz="1800" dirty="0"/>
            </a:br>
            <a:br>
              <a:rPr lang="fr-FR" sz="1800" dirty="0"/>
            </a:br>
            <a:endParaRPr sz="4320" dirty="0"/>
          </a:p>
        </p:txBody>
      </p:sp>
      <p:sp>
        <p:nvSpPr>
          <p:cNvPr id="156" name="Google Shape;156;p1"/>
          <p:cNvSpPr txBox="1">
            <a:spLocks noGrp="1"/>
          </p:cNvSpPr>
          <p:nvPr>
            <p:ph type="subTitle" idx="1"/>
          </p:nvPr>
        </p:nvSpPr>
        <p:spPr>
          <a:xfrm>
            <a:off x="216393" y="625315"/>
            <a:ext cx="3251816" cy="1023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PCIS 2020-2021 </a:t>
            </a:r>
            <a:endParaRPr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fr-FR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PRODUIRE / TRAVAILLER</a:t>
            </a:r>
            <a:endParaRPr/>
          </a:p>
        </p:txBody>
      </p:sp>
      <p:sp>
        <p:nvSpPr>
          <p:cNvPr id="157" name="Google Shape;157;p1"/>
          <p:cNvSpPr txBox="1"/>
          <p:nvPr/>
        </p:nvSpPr>
        <p:spPr>
          <a:xfrm>
            <a:off x="3468209" y="1136929"/>
            <a:ext cx="525558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0" i="0" u="sng" strike="noStrike" cap="none">
                <a:solidFill>
                  <a:srgbClr val="FF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 Liquid’o’vrac</a:t>
            </a:r>
            <a:endParaRPr sz="54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fr-FR" u="sng">
                <a:latin typeface="Arial"/>
                <a:ea typeface="Arial"/>
                <a:cs typeface="Arial"/>
                <a:sym typeface="Arial"/>
              </a:rPr>
              <a:t>LE CONCEPT</a:t>
            </a:r>
            <a:endParaRPr/>
          </a:p>
        </p:txBody>
      </p:sp>
      <p:sp>
        <p:nvSpPr>
          <p:cNvPr id="163" name="Google Shape;163;p2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DÉVELOPPER LE VRAC LIQUIDE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LE CLIENT SE SERT LUI-MÊME , IL CHOISIT LA QUANTITÉ DÉSIRÉE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RÉUTILISATION ET SYSTÈME DE CONSIGNE BOUTEILLES EN VERRE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fr-FR" dirty="0">
                <a:latin typeface="Arial"/>
                <a:ea typeface="Arial"/>
                <a:cs typeface="Arial"/>
                <a:sym typeface="Arial"/>
              </a:rPr>
              <a:t>INTÉRÊT:</a:t>
            </a:r>
            <a:endParaRPr dirty="0"/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fr-FR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RÉDUCTION EMBALLAGES CARTON/PLASTIQUE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fr-FR" u="sng"/>
              <a:t>VIDÉO DE PRÉSENTATION</a:t>
            </a:r>
            <a:endParaRPr/>
          </a:p>
        </p:txBody>
      </p:sp>
      <p:sp>
        <p:nvSpPr>
          <p:cNvPr id="169" name="Google Shape;169;p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170" name="Google Shape;170;p3" title="VID_20201018_182628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27237" y="1894300"/>
            <a:ext cx="7536902" cy="4239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"/>
          <p:cNvSpPr txBox="1">
            <a:spLocks noGrp="1"/>
          </p:cNvSpPr>
          <p:nvPr>
            <p:ph type="title"/>
          </p:nvPr>
        </p:nvSpPr>
        <p:spPr>
          <a:xfrm>
            <a:off x="913149" y="0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fr-FR" u="sng" dirty="0"/>
              <a:t>PREUVE DE CONCEPT </a:t>
            </a:r>
            <a:endParaRPr dirty="0"/>
          </a:p>
        </p:txBody>
      </p:sp>
      <p:sp>
        <p:nvSpPr>
          <p:cNvPr id="176" name="Google Shape;176;p4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28BA14C-7A19-4C50-A7B4-104D48484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6605"/>
            <a:ext cx="6511092" cy="533446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D5268CE-982D-427D-8DCB-B9811FC3C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374" y="1808073"/>
            <a:ext cx="6768857" cy="47310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784F348-7BF5-4B72-9F00-F7CECEB6C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04" y="63419"/>
            <a:ext cx="7358510" cy="551735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450D9D42-1970-4F00-BADC-50038E674C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3230" y="2822098"/>
            <a:ext cx="4273666" cy="403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87616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75</Words>
  <Application>Microsoft Office PowerPoint</Application>
  <PresentationFormat>Grand écran</PresentationFormat>
  <Paragraphs>13</Paragraphs>
  <Slides>5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Twentieth Century</vt:lpstr>
      <vt:lpstr>Ronds dans l’eau</vt:lpstr>
      <vt:lpstr>NOTRE ÉQUIPE POLYVRAC :   KINAZA SAID ANTOINE ZOUDE LÉA ROUAHI  BENJAMIN PRIAUD ARTHUR VAIN LOGAN PAQUIN ANTOINE ROGEZ    </vt:lpstr>
      <vt:lpstr>LE CONCEPT</vt:lpstr>
      <vt:lpstr>VIDÉO DE PRÉSENTATION</vt:lpstr>
      <vt:lpstr>PREUVE DE CONCEPT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NOTRE ÉQUIPE POLYVRAC :   KINAZA SAID ANTOINE ZOUDE ROUAHI LÉA  BENJAMIN PRIAUD ARTHUR VAIN LOGAN PAQUIN ANTOINE ROGEZ    </dc:title>
  <dc:creator>Léa*-* Léa*-*</dc:creator>
  <cp:lastModifiedBy>Kinaza SAÏD</cp:lastModifiedBy>
  <cp:revision>2</cp:revision>
  <dcterms:created xsi:type="dcterms:W3CDTF">2020-10-19T11:08:24Z</dcterms:created>
  <dcterms:modified xsi:type="dcterms:W3CDTF">2020-10-20T19:34:26Z</dcterms:modified>
</cp:coreProperties>
</file>