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74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02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87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8823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427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891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08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747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83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7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10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00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672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48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40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00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94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8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521547-57EC-4A2C-831A-4A663CDCD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0"/>
            <a:ext cx="8689976" cy="2509213"/>
          </a:xfrm>
        </p:spPr>
        <p:txBody>
          <a:bodyPr>
            <a:normAutofit/>
          </a:bodyPr>
          <a:lstStyle/>
          <a:p>
            <a:r>
              <a:rPr lang="fr-FR" sz="6000" dirty="0"/>
              <a:t>Projet : </a:t>
            </a:r>
            <a:r>
              <a:rPr lang="fr-FR" sz="6000" dirty="0" err="1"/>
              <a:t>Energieau</a:t>
            </a:r>
            <a:endParaRPr lang="fr-FR" sz="6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AA2915-8941-4F2D-A495-F003345AD3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2977189"/>
            <a:ext cx="8689976" cy="1371599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Par</a:t>
            </a:r>
            <a:r>
              <a:rPr lang="fr-FR" sz="3600" dirty="0"/>
              <a:t> : </a:t>
            </a:r>
            <a:r>
              <a:rPr lang="fr-FR" sz="3600" dirty="0" err="1"/>
              <a:t>Raintech</a:t>
            </a:r>
            <a:endParaRPr lang="fr-FR" sz="3600" dirty="0"/>
          </a:p>
          <a:p>
            <a:r>
              <a:rPr lang="fr-FR" sz="2000" dirty="0"/>
              <a:t>Yassine MERINISSI ARIFI, Serge PENAHERRERA, Haroun RAOUAK, Marin ROCHARD, Raphaël SUSANA, Leonidas TUPAYACHI et Laurine VERNIZEAU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67BEC29-B0B4-4BDE-B4B7-7609185121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7" t="8247" r="3142" b="32783"/>
          <a:stretch/>
        </p:blipFill>
        <p:spPr>
          <a:xfrm>
            <a:off x="490192" y="4173028"/>
            <a:ext cx="2045617" cy="229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6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8012C6-8EEC-4926-8AD3-B484EB7A2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fr-FR" dirty="0"/>
              <a:t>Un système de réutilisation des eux de pluie…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A1921CF-B906-4C6C-8C40-F34D70728CC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rot="10800000">
            <a:off x="735288" y="1329179"/>
            <a:ext cx="3279532" cy="528887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5ABAEFB-9603-419A-9BDE-B86BCAC941CC}"/>
              </a:ext>
            </a:extLst>
          </p:cNvPr>
          <p:cNvSpPr txBox="1"/>
          <p:nvPr/>
        </p:nvSpPr>
        <p:spPr>
          <a:xfrm>
            <a:off x="4581427" y="1462356"/>
            <a:ext cx="68752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Récupération de l’eau ruisselant du toit</a:t>
            </a:r>
          </a:p>
          <a:p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Acheminement via le système de gouttières</a:t>
            </a:r>
          </a:p>
          <a:p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Stockage dans le 1</a:t>
            </a:r>
            <a:r>
              <a:rPr lang="fr-FR" sz="2400" baseline="30000" dirty="0"/>
              <a:t>er</a:t>
            </a:r>
            <a:r>
              <a:rPr lang="fr-FR" sz="2400" dirty="0"/>
              <a:t> bac</a:t>
            </a:r>
          </a:p>
          <a:p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Passage par la turbine</a:t>
            </a:r>
          </a:p>
          <a:p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Création d’énergie par le passage et stockage dans la batterie</a:t>
            </a:r>
          </a:p>
          <a:p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Récupération et réutilisation dans le 2</a:t>
            </a:r>
            <a:r>
              <a:rPr lang="fr-FR" sz="2400" baseline="30000" dirty="0"/>
              <a:t>nd</a:t>
            </a:r>
            <a:r>
              <a:rPr lang="fr-FR" sz="2400" dirty="0"/>
              <a:t> bac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706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3F20C4-E5FA-4BF8-BFE8-F301D8FA0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fr-FR" dirty="0"/>
              <a:t>Pour alléger sa facture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E925EB2-25AD-4B53-96F4-0D1D11ED0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49" y="1596177"/>
            <a:ext cx="3426930" cy="4846658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98E41EB-E433-480A-B7EC-FF66AA2270E6}"/>
              </a:ext>
            </a:extLst>
          </p:cNvPr>
          <p:cNvCxnSpPr/>
          <p:nvPr/>
        </p:nvCxnSpPr>
        <p:spPr>
          <a:xfrm>
            <a:off x="913149" y="1596177"/>
            <a:ext cx="3426930" cy="48466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C4D732E-E388-4EC7-81EE-58E6A79AD887}"/>
              </a:ext>
            </a:extLst>
          </p:cNvPr>
          <p:cNvCxnSpPr/>
          <p:nvPr/>
        </p:nvCxnSpPr>
        <p:spPr>
          <a:xfrm flipH="1">
            <a:off x="913149" y="1596177"/>
            <a:ext cx="3426930" cy="48466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4B9DC840-4422-4D8E-A841-15CF4E4C0145}"/>
              </a:ext>
            </a:extLst>
          </p:cNvPr>
          <p:cNvSpPr txBox="1"/>
          <p:nvPr/>
        </p:nvSpPr>
        <p:spPr>
          <a:xfrm>
            <a:off x="4920792" y="1596177"/>
            <a:ext cx="635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Facture d’</a:t>
            </a:r>
            <a:r>
              <a:rPr lang="fr-FR" sz="2400" dirty="0">
                <a:solidFill>
                  <a:srgbClr val="00B050"/>
                </a:solidFill>
              </a:rPr>
              <a:t>électricité</a:t>
            </a:r>
            <a:r>
              <a:rPr lang="fr-FR" sz="2400" dirty="0"/>
              <a:t> moyenne entre 650 et 2500 €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AA8A7D7-0B1B-47E9-9CA4-D08C9DA2F957}"/>
              </a:ext>
            </a:extLst>
          </p:cNvPr>
          <p:cNvSpPr txBox="1"/>
          <p:nvPr/>
        </p:nvSpPr>
        <p:spPr>
          <a:xfrm>
            <a:off x="6509055" y="2225612"/>
            <a:ext cx="3180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Economies visées 30 %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19F7C6C-B7AB-442A-A151-9BC0023ADCE0}"/>
              </a:ext>
            </a:extLst>
          </p:cNvPr>
          <p:cNvSpPr txBox="1"/>
          <p:nvPr/>
        </p:nvSpPr>
        <p:spPr>
          <a:xfrm>
            <a:off x="5564017" y="3198167"/>
            <a:ext cx="507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Facture d’</a:t>
            </a:r>
            <a:r>
              <a:rPr lang="fr-FR" sz="2400" dirty="0">
                <a:solidFill>
                  <a:srgbClr val="00B0F0"/>
                </a:solidFill>
              </a:rPr>
              <a:t>eau</a:t>
            </a:r>
            <a:r>
              <a:rPr lang="fr-FR" sz="2400" dirty="0"/>
              <a:t> moyenne à environ 800 €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C3E52A6-61B2-4A1D-AB4C-11CFF9DE5581}"/>
              </a:ext>
            </a:extLst>
          </p:cNvPr>
          <p:cNvSpPr txBox="1"/>
          <p:nvPr/>
        </p:nvSpPr>
        <p:spPr>
          <a:xfrm>
            <a:off x="6134340" y="3827602"/>
            <a:ext cx="3929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Economies visées : 30 à 40 % 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E982B34C-DD45-468C-B08C-ABC2FAA70EA4}"/>
              </a:ext>
            </a:extLst>
          </p:cNvPr>
          <p:cNvCxnSpPr>
            <a:stCxn id="9" idx="2"/>
            <a:endCxn id="10" idx="0"/>
          </p:cNvCxnSpPr>
          <p:nvPr/>
        </p:nvCxnSpPr>
        <p:spPr>
          <a:xfrm flipH="1">
            <a:off x="8099194" y="2057842"/>
            <a:ext cx="2" cy="167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6825D884-D184-443C-A789-7BFB4C56CE9B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8099193" y="3659832"/>
            <a:ext cx="2" cy="167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73EC0A54-152D-4910-A082-8FAA62FA5695}"/>
              </a:ext>
            </a:extLst>
          </p:cNvPr>
          <p:cNvSpPr txBox="1"/>
          <p:nvPr/>
        </p:nvSpPr>
        <p:spPr>
          <a:xfrm>
            <a:off x="5251044" y="4753991"/>
            <a:ext cx="5696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FF0000"/>
                </a:solidFill>
              </a:rPr>
              <a:t>TOTAL : -1100 €  </a:t>
            </a:r>
          </a:p>
        </p:txBody>
      </p:sp>
    </p:spTree>
    <p:extLst>
      <p:ext uri="{BB962C8B-B14F-4D97-AF65-F5344CB8AC3E}">
        <p14:creationId xmlns:p14="http://schemas.microsoft.com/office/powerpoint/2010/main" val="442533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BCBC2B-831B-43AB-9275-51CB5DBE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fr-FR" dirty="0"/>
              <a:t>Et agir pour sauvegarder l’environnement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A79FD21-A870-4DE0-9E8A-6715EDD6F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987" y="1181398"/>
            <a:ext cx="4680015" cy="468001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5ADC649-A556-4F89-A0DA-057CF444F0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06" t="3452" r="2695" b="1994"/>
          <a:stretch/>
        </p:blipFill>
        <p:spPr>
          <a:xfrm>
            <a:off x="386498" y="2382922"/>
            <a:ext cx="6004876" cy="347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398"/>
      </p:ext>
    </p:extLst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156</TotalTime>
  <Words>114</Words>
  <Application>Microsoft Office PowerPoint</Application>
  <PresentationFormat>Grand écran</PresentationFormat>
  <Paragraphs>22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Arial</vt:lpstr>
      <vt:lpstr>Tw Cen MT</vt:lpstr>
      <vt:lpstr>Ronds dans l’eau</vt:lpstr>
      <vt:lpstr>Projet : Energieau</vt:lpstr>
      <vt:lpstr>Un système de réutilisation des eux de pluie…</vt:lpstr>
      <vt:lpstr>Pour alléger sa facture</vt:lpstr>
      <vt:lpstr>Et agir pour sauvegarder l’environnement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: Energieau</dc:title>
  <dc:creator>Raphaël Susa</dc:creator>
  <cp:lastModifiedBy>Raphaël Susa</cp:lastModifiedBy>
  <cp:revision>7</cp:revision>
  <dcterms:created xsi:type="dcterms:W3CDTF">2018-11-08T10:53:49Z</dcterms:created>
  <dcterms:modified xsi:type="dcterms:W3CDTF">2018-11-08T13:32:07Z</dcterms:modified>
</cp:coreProperties>
</file>