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5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D630"/>
    <a:srgbClr val="00ADEF"/>
    <a:srgbClr val="0942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D2C8-C3C6-4277-B73A-A25F4C532F5D}" type="datetimeFigureOut">
              <a:rPr lang="fr-FR" smtClean="0"/>
              <a:t>21/10/2019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F288AB3-3F53-459A-8EE5-52482C1E4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1703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D2C8-C3C6-4277-B73A-A25F4C532F5D}" type="datetimeFigureOut">
              <a:rPr lang="fr-FR" smtClean="0"/>
              <a:t>21/10/2019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288AB3-3F53-459A-8EE5-52482C1E4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424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D2C8-C3C6-4277-B73A-A25F4C532F5D}" type="datetimeFigureOut">
              <a:rPr lang="fr-FR" smtClean="0"/>
              <a:t>21/10/2019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288AB3-3F53-459A-8EE5-52482C1E4629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0210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D2C8-C3C6-4277-B73A-A25F4C532F5D}" type="datetimeFigureOut">
              <a:rPr lang="fr-FR" smtClean="0"/>
              <a:t>21/10/2019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288AB3-3F53-459A-8EE5-52482C1E4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474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D2C8-C3C6-4277-B73A-A25F4C532F5D}" type="datetimeFigureOut">
              <a:rPr lang="fr-FR" smtClean="0"/>
              <a:t>21/10/2019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288AB3-3F53-459A-8EE5-52482C1E4629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9011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D2C8-C3C6-4277-B73A-A25F4C532F5D}" type="datetimeFigureOut">
              <a:rPr lang="fr-FR" smtClean="0"/>
              <a:t>21/10/2019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288AB3-3F53-459A-8EE5-52482C1E4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791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D2C8-C3C6-4277-B73A-A25F4C532F5D}" type="datetimeFigureOut">
              <a:rPr lang="fr-FR" smtClean="0"/>
              <a:t>21/10/2019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88AB3-3F53-459A-8EE5-52482C1E4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10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D2C8-C3C6-4277-B73A-A25F4C532F5D}" type="datetimeFigureOut">
              <a:rPr lang="fr-FR" smtClean="0"/>
              <a:t>21/10/2019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88AB3-3F53-459A-8EE5-52482C1E4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32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D2C8-C3C6-4277-B73A-A25F4C532F5D}" type="datetimeFigureOut">
              <a:rPr lang="fr-FR" smtClean="0"/>
              <a:t>21/10/2019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88AB3-3F53-459A-8EE5-52482C1E4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35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D2C8-C3C6-4277-B73A-A25F4C532F5D}" type="datetimeFigureOut">
              <a:rPr lang="fr-FR" smtClean="0"/>
              <a:t>21/10/2019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288AB3-3F53-459A-8EE5-52482C1E4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12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D2C8-C3C6-4277-B73A-A25F4C532F5D}" type="datetimeFigureOut">
              <a:rPr lang="fr-FR" smtClean="0"/>
              <a:t>21/10/2019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288AB3-3F53-459A-8EE5-52482C1E4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2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D2C8-C3C6-4277-B73A-A25F4C532F5D}" type="datetimeFigureOut">
              <a:rPr lang="fr-FR" smtClean="0"/>
              <a:t>21/10/2019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288AB3-3F53-459A-8EE5-52482C1E4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526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D2C8-C3C6-4277-B73A-A25F4C532F5D}" type="datetimeFigureOut">
              <a:rPr lang="fr-FR" smtClean="0"/>
              <a:t>21/10/2019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88AB3-3F53-459A-8EE5-52482C1E4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69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D2C8-C3C6-4277-B73A-A25F4C532F5D}" type="datetimeFigureOut">
              <a:rPr lang="fr-FR" smtClean="0"/>
              <a:t>21/10/2019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88AB3-3F53-459A-8EE5-52482C1E4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7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D2C8-C3C6-4277-B73A-A25F4C532F5D}" type="datetimeFigureOut">
              <a:rPr lang="fr-FR" smtClean="0"/>
              <a:t>21/10/2019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88AB3-3F53-459A-8EE5-52482C1E4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358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D2C8-C3C6-4277-B73A-A25F4C532F5D}" type="datetimeFigureOut">
              <a:rPr lang="fr-FR" smtClean="0"/>
              <a:t>21/10/2019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288AB3-3F53-459A-8EE5-52482C1E4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82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8D2C8-C3C6-4277-B73A-A25F4C532F5D}" type="datetimeFigureOut">
              <a:rPr lang="fr-FR" smtClean="0"/>
              <a:t>21/10/2019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F288AB3-3F53-459A-8EE5-52482C1E4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19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18B12A-0002-476F-AE99-7E4F994F1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7114" y="-121148"/>
            <a:ext cx="7318773" cy="2262781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ADEF"/>
                </a:solidFill>
              </a:rPr>
              <a:t>Projet PCIS -</a:t>
            </a:r>
            <a:r>
              <a:rPr lang="fr-FR" dirty="0">
                <a:solidFill>
                  <a:srgbClr val="BED630"/>
                </a:solidFill>
              </a:rPr>
              <a:t>-</a:t>
            </a:r>
            <a:r>
              <a:rPr lang="fr-FR" dirty="0">
                <a:solidFill>
                  <a:srgbClr val="00ADEF"/>
                </a:solidFill>
              </a:rPr>
              <a:t> </a:t>
            </a:r>
            <a:r>
              <a:rPr lang="fr-FR" sz="4400" dirty="0">
                <a:solidFill>
                  <a:srgbClr val="BED630"/>
                </a:solidFill>
              </a:rPr>
              <a:t>Groupe 8</a:t>
            </a:r>
            <a:br>
              <a:rPr lang="fr-FR" dirty="0">
                <a:solidFill>
                  <a:srgbClr val="BED630"/>
                </a:solidFill>
              </a:rPr>
            </a:br>
            <a:endParaRPr lang="fr-FR" dirty="0">
              <a:solidFill>
                <a:srgbClr val="00ADEF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0B3CB99-5FA6-4828-B48C-A4712099F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2547" y="6520455"/>
            <a:ext cx="10110806" cy="1032871"/>
          </a:xfrm>
        </p:spPr>
        <p:txBody>
          <a:bodyPr>
            <a:normAutofit/>
          </a:bodyPr>
          <a:lstStyle/>
          <a:p>
            <a:r>
              <a:rPr lang="fr-FR" sz="1300" dirty="0"/>
              <a:t>Thomas Bréant - Alexis </a:t>
            </a:r>
            <a:r>
              <a:rPr lang="fr-FR" sz="1300" dirty="0" err="1"/>
              <a:t>Catteaux</a:t>
            </a:r>
            <a:r>
              <a:rPr lang="fr-FR" sz="1300" dirty="0"/>
              <a:t> - Florentin Campagne - Agnès Coppens - Adrien Campredon - Sacha Coquelle - Sana Sadi</a:t>
            </a:r>
          </a:p>
          <a:p>
            <a:br>
              <a:rPr lang="fr-FR" dirty="0"/>
            </a:b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D7069AE-C0E5-4025-BD56-F94723CF5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893" y="1853206"/>
            <a:ext cx="4807214" cy="4571999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66473-1A47-4E00-B8A8-24C5897BA5D3}"/>
              </a:ext>
            </a:extLst>
          </p:cNvPr>
          <p:cNvSpPr txBox="1">
            <a:spLocks/>
          </p:cNvSpPr>
          <p:nvPr/>
        </p:nvSpPr>
        <p:spPr>
          <a:xfrm>
            <a:off x="152430" y="4429420"/>
            <a:ext cx="1285779" cy="60066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600" dirty="0">
                <a:solidFill>
                  <a:schemeClr val="bg1"/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434441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4FCF37-9A84-4C40-9CEB-E8B5FD101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1870480"/>
            <a:ext cx="8915399" cy="3117040"/>
          </a:xfrm>
        </p:spPr>
        <p:txBody>
          <a:bodyPr/>
          <a:lstStyle/>
          <a:p>
            <a:r>
              <a:rPr lang="fr-FR" dirty="0"/>
              <a:t>Fonctionnement de l’application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CF6E4A-C6BC-4A35-9ADA-9777F79499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634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4FCF37-9A84-4C40-9CEB-E8B5FD101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794" y="76199"/>
            <a:ext cx="6602413" cy="1396595"/>
          </a:xfrm>
        </p:spPr>
        <p:txBody>
          <a:bodyPr/>
          <a:lstStyle/>
          <a:p>
            <a:r>
              <a:rPr lang="fr-FR" sz="3200" b="1" i="1" dirty="0">
                <a:latin typeface="+mn-lt"/>
                <a:ea typeface="+mn-ea"/>
                <a:cs typeface="Arial" panose="020B0604020202020204" pitchFamily="34" charset="0"/>
              </a:rPr>
              <a:t>Fonctionnement de l’application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CF6E4A-C6BC-4A35-9ADA-9777F79499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E7A8AA0-1A6C-48C4-86E1-10502AE56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50" y="1539469"/>
            <a:ext cx="2400300" cy="4933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960D24F6-BBD7-4BD0-9EB2-C6276DF91E69}"/>
              </a:ext>
            </a:extLst>
          </p:cNvPr>
          <p:cNvSpPr txBox="1">
            <a:spLocks/>
          </p:cNvSpPr>
          <p:nvPr/>
        </p:nvSpPr>
        <p:spPr>
          <a:xfrm>
            <a:off x="1105296" y="1893838"/>
            <a:ext cx="3988595" cy="3070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kern="1200" cap="none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2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Écran de connexion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94ACA14-DDC8-4533-BBA2-385AE4D1933A}"/>
              </a:ext>
            </a:extLst>
          </p:cNvPr>
          <p:cNvSpPr txBox="1">
            <a:spLocks/>
          </p:cNvSpPr>
          <p:nvPr/>
        </p:nvSpPr>
        <p:spPr>
          <a:xfrm>
            <a:off x="7625949" y="1893838"/>
            <a:ext cx="3988595" cy="3070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kern="1200" cap="none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2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Création de compte </a:t>
            </a:r>
            <a:r>
              <a:rPr lang="fr-FR" sz="3200" dirty="0">
                <a:solidFill>
                  <a:srgbClr val="00ADEF"/>
                </a:solidFill>
                <a:cs typeface="Arial" panose="020B0604020202020204" pitchFamily="34" charset="0"/>
              </a:rPr>
              <a:t>optionnelle</a:t>
            </a:r>
          </a:p>
        </p:txBody>
      </p:sp>
    </p:spTree>
    <p:extLst>
      <p:ext uri="{BB962C8B-B14F-4D97-AF65-F5344CB8AC3E}">
        <p14:creationId xmlns:p14="http://schemas.microsoft.com/office/powerpoint/2010/main" val="3895569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4FCF37-9A84-4C40-9CEB-E8B5FD101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794" y="76199"/>
            <a:ext cx="6602413" cy="1396595"/>
          </a:xfrm>
        </p:spPr>
        <p:txBody>
          <a:bodyPr/>
          <a:lstStyle/>
          <a:p>
            <a:r>
              <a:rPr lang="fr-FR" sz="3200" b="1" i="1" dirty="0">
                <a:latin typeface="+mn-lt"/>
                <a:ea typeface="+mn-ea"/>
                <a:cs typeface="Arial" panose="020B0604020202020204" pitchFamily="34" charset="0"/>
              </a:rPr>
              <a:t>Fonctionnement de l’application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CF6E4A-C6BC-4A35-9ADA-9777F79499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60D24F6-BBD7-4BD0-9EB2-C6276DF91E69}"/>
              </a:ext>
            </a:extLst>
          </p:cNvPr>
          <p:cNvSpPr txBox="1">
            <a:spLocks/>
          </p:cNvSpPr>
          <p:nvPr/>
        </p:nvSpPr>
        <p:spPr>
          <a:xfrm>
            <a:off x="1508169" y="2060017"/>
            <a:ext cx="2395666" cy="3070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kern="1200" cap="none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800" dirty="0">
                <a:solidFill>
                  <a:srgbClr val="00ADEF"/>
                </a:solidFill>
                <a:cs typeface="Arial" panose="020B0604020202020204" pitchFamily="34" charset="0"/>
              </a:rPr>
              <a:t>Scan des produit :</a:t>
            </a:r>
          </a:p>
          <a:p>
            <a:pPr algn="ctr"/>
            <a:endParaRPr lang="fr-FR" sz="28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fr-FR" sz="28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Exemple avec un agenda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94ACA14-DDC8-4533-BBA2-385AE4D1933A}"/>
              </a:ext>
            </a:extLst>
          </p:cNvPr>
          <p:cNvSpPr txBox="1">
            <a:spLocks/>
          </p:cNvSpPr>
          <p:nvPr/>
        </p:nvSpPr>
        <p:spPr>
          <a:xfrm>
            <a:off x="6232029" y="2231661"/>
            <a:ext cx="3302496" cy="3070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kern="1200" cap="none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800" dirty="0">
                <a:solidFill>
                  <a:srgbClr val="00ADEF"/>
                </a:solidFill>
                <a:cs typeface="Arial" panose="020B0604020202020204" pitchFamily="34" charset="0"/>
              </a:rPr>
              <a:t>Volet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FR" sz="28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regroupant les différentes </a:t>
            </a:r>
            <a:r>
              <a:rPr lang="fr-FR" sz="2800" dirty="0">
                <a:solidFill>
                  <a:srgbClr val="00ADEF"/>
                </a:solidFill>
                <a:cs typeface="Arial" panose="020B0604020202020204" pitchFamily="34" charset="0"/>
              </a:rPr>
              <a:t>fonctionnalités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75B4928-CBF3-45CD-8AC9-5200A63FF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916" y="1600200"/>
            <a:ext cx="2395666" cy="492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423DB6D-EA01-4799-882E-AC0840F90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998" y="1600200"/>
            <a:ext cx="2395666" cy="492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C3DF2548-CCA9-4C86-ABD7-3D10B6673B05}"/>
              </a:ext>
            </a:extLst>
          </p:cNvPr>
          <p:cNvSpPr/>
          <p:nvPr/>
        </p:nvSpPr>
        <p:spPr>
          <a:xfrm>
            <a:off x="4391025" y="2552700"/>
            <a:ext cx="2133600" cy="16739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558B39D-D131-487E-82AE-7EF3F46F11B1}"/>
              </a:ext>
            </a:extLst>
          </p:cNvPr>
          <p:cNvSpPr/>
          <p:nvPr/>
        </p:nvSpPr>
        <p:spPr>
          <a:xfrm>
            <a:off x="9311482" y="3164760"/>
            <a:ext cx="870743" cy="16739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983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4FCF37-9A84-4C40-9CEB-E8B5FD101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1870480"/>
            <a:ext cx="8915399" cy="3117040"/>
          </a:xfrm>
        </p:spPr>
        <p:txBody>
          <a:bodyPr/>
          <a:lstStyle/>
          <a:p>
            <a:r>
              <a:rPr lang="fr-FR" dirty="0"/>
              <a:t>Aspect esthétique et ergonomie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CF6E4A-C6BC-4A35-9ADA-9777F79499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461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4FCF37-9A84-4C40-9CEB-E8B5FD101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8961" y="146455"/>
            <a:ext cx="6594078" cy="1396595"/>
          </a:xfrm>
        </p:spPr>
        <p:txBody>
          <a:bodyPr/>
          <a:lstStyle/>
          <a:p>
            <a:r>
              <a:rPr lang="fr-FR" sz="3200" b="1" i="1" dirty="0">
                <a:latin typeface="+mn-lt"/>
                <a:ea typeface="+mn-ea"/>
                <a:cs typeface="Arial" panose="020B0604020202020204" pitchFamily="34" charset="0"/>
              </a:rPr>
              <a:t>Aspect esthétique et ergonomie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CF6E4A-C6BC-4A35-9ADA-9777F79499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4739300-EF38-4CC6-BCEA-EFA1C95C0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04" y="2207661"/>
            <a:ext cx="2420918" cy="4303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C9AF459-79D0-46F5-B400-7613D1A49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439" y="2207660"/>
            <a:ext cx="2420919" cy="4303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5B890E5E-ED36-48FA-9577-048605B12A9D}"/>
              </a:ext>
            </a:extLst>
          </p:cNvPr>
          <p:cNvSpPr txBox="1">
            <a:spLocks/>
          </p:cNvSpPr>
          <p:nvPr/>
        </p:nvSpPr>
        <p:spPr>
          <a:xfrm>
            <a:off x="4935732" y="1513861"/>
            <a:ext cx="3302496" cy="3830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kern="1200" cap="none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200" dirty="0">
                <a:solidFill>
                  <a:srgbClr val="00ADEF"/>
                </a:solidFill>
                <a:cs typeface="Arial" panose="020B0604020202020204" pitchFamily="34" charset="0"/>
              </a:rPr>
              <a:t>Design revisité :</a:t>
            </a:r>
          </a:p>
          <a:p>
            <a:pPr algn="ctr"/>
            <a:endParaRPr lang="fr-FR" sz="2800" dirty="0">
              <a:solidFill>
                <a:srgbClr val="00ADEF"/>
              </a:solidFill>
              <a:cs typeface="Arial" panose="020B0604020202020204" pitchFamily="34" charset="0"/>
            </a:endParaRPr>
          </a:p>
          <a:p>
            <a:pPr algn="ctr"/>
            <a:endParaRPr lang="fr-FR" sz="2800" dirty="0">
              <a:solidFill>
                <a:srgbClr val="00ADEF"/>
              </a:solidFill>
              <a:cs typeface="Arial" panose="020B0604020202020204" pitchFamily="34" charset="0"/>
            </a:endParaRPr>
          </a:p>
          <a:p>
            <a:pPr algn="ctr"/>
            <a:r>
              <a:rPr lang="fr-FR" sz="2800" dirty="0">
                <a:solidFill>
                  <a:srgbClr val="BED630"/>
                </a:solidFill>
                <a:cs typeface="Arial" panose="020B0604020202020204" pitchFamily="34" charset="0"/>
              </a:rPr>
              <a:t>Plus agréable, plus attirant.</a:t>
            </a:r>
          </a:p>
          <a:p>
            <a:pPr algn="ctr"/>
            <a:endParaRPr lang="fr-FR" sz="28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/>
            <a:endParaRPr lang="fr-FR" sz="28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fr-FR" sz="2200" i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Exemple de la fonction de recherche</a:t>
            </a:r>
            <a:endParaRPr lang="fr-FR" sz="2200" i="1" dirty="0">
              <a:solidFill>
                <a:srgbClr val="00ADE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96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506C30-C46C-4E5B-A0CE-128B0A2C5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330" y="365753"/>
            <a:ext cx="10129838" cy="2063122"/>
          </a:xfrm>
        </p:spPr>
        <p:txBody>
          <a:bodyPr>
            <a:normAutofit/>
          </a:bodyPr>
          <a:lstStyle/>
          <a:p>
            <a:pPr algn="ctr"/>
            <a:r>
              <a:rPr lang="fr-FR" sz="32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br>
              <a:rPr lang="fr-FR" sz="32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fr-FR" sz="32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est une application facilitant le tri de ses déchets à toute personne disposant d’un smartphone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F82FA5E-4FB7-46D0-A136-5AD43C18F1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8E4C0B5-8790-493D-B55F-AB0A67FCF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DC7D199-1BC3-4208-BB40-5C89266371DB}"/>
              </a:ext>
            </a:extLst>
          </p:cNvPr>
          <p:cNvSpPr txBox="1">
            <a:spLocks/>
          </p:cNvSpPr>
          <p:nvPr/>
        </p:nvSpPr>
        <p:spPr>
          <a:xfrm>
            <a:off x="1952625" y="4543425"/>
            <a:ext cx="847725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err="1"/>
              <a:t>Télechargez</a:t>
            </a:r>
            <a:r>
              <a:rPr lang="fr-FR" b="1" dirty="0"/>
              <a:t> </a:t>
            </a:r>
            <a:r>
              <a:rPr lang="fr-FR" b="1" i="1" dirty="0"/>
              <a:t>POLYTRASH</a:t>
            </a:r>
            <a:r>
              <a:rPr lang="fr-FR" b="1" dirty="0"/>
              <a:t> </a:t>
            </a:r>
            <a:r>
              <a:rPr lang="fr-FR" b="1" dirty="0">
                <a:solidFill>
                  <a:srgbClr val="BED630"/>
                </a:solidFill>
              </a:rPr>
              <a:t>gratuitement</a:t>
            </a:r>
            <a:r>
              <a:rPr lang="fr-FR" b="1" dirty="0"/>
              <a:t> dès maintenant !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5373481-3713-407C-B14B-906C3D4A5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012" y="2686422"/>
            <a:ext cx="2186475" cy="170282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76DFC4E-8EE2-428F-A36C-6AC8C5281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499" y="5546411"/>
            <a:ext cx="3067050" cy="122446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3016C2A-87E5-4F66-A17A-8192AA3A9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5398275"/>
            <a:ext cx="3248025" cy="158595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75644D57-C833-409B-8CC8-75AAE5679DDE}"/>
              </a:ext>
            </a:extLst>
          </p:cNvPr>
          <p:cNvSpPr txBox="1"/>
          <p:nvPr/>
        </p:nvSpPr>
        <p:spPr>
          <a:xfrm>
            <a:off x="4995861" y="523875"/>
            <a:ext cx="2390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>
                <a:solidFill>
                  <a:srgbClr val="00ADEF"/>
                </a:solidFill>
                <a:cs typeface="Arial" panose="020B0604020202020204" pitchFamily="34" charset="0"/>
              </a:rPr>
              <a:t>POLYTRASH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4617971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Personnalisé 11">
      <a:dk1>
        <a:sysClr val="windowText" lastClr="000000"/>
      </a:dk1>
      <a:lt1>
        <a:sysClr val="window" lastClr="FFFFFF"/>
      </a:lt1>
      <a:dk2>
        <a:srgbClr val="BED630"/>
      </a:dk2>
      <a:lt2>
        <a:srgbClr val="FFFFFF"/>
      </a:lt2>
      <a:accent1>
        <a:srgbClr val="00ADDB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226</TotalTime>
  <Words>104</Words>
  <Application>Microsoft Office PowerPoint</Application>
  <PresentationFormat>Grand écran</PresentationFormat>
  <Paragraphs>26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Brin</vt:lpstr>
      <vt:lpstr>Projet PCIS -- Groupe 8 </vt:lpstr>
      <vt:lpstr>Fonctionnement de l’application</vt:lpstr>
      <vt:lpstr>Fonctionnement de l’application</vt:lpstr>
      <vt:lpstr>Fonctionnement de l’application</vt:lpstr>
      <vt:lpstr>Aspect esthétique et ergonomie</vt:lpstr>
      <vt:lpstr>Aspect esthétique et ergonomie</vt:lpstr>
      <vt:lpstr>  est une application facilitant le tri de ses déchets à toute personne disposant d’un smartphone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PCIS - 2019</dc:title>
  <dc:creator>Adrien GamePortal</dc:creator>
  <cp:lastModifiedBy>Adrien GamePortal</cp:lastModifiedBy>
  <cp:revision>13</cp:revision>
  <dcterms:created xsi:type="dcterms:W3CDTF">2019-10-21T18:42:32Z</dcterms:created>
  <dcterms:modified xsi:type="dcterms:W3CDTF">2019-10-21T22:29:09Z</dcterms:modified>
</cp:coreProperties>
</file>