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9"/>
  </p:notesMasterIdLst>
  <p:sldIdLst>
    <p:sldId id="307" r:id="rId2"/>
    <p:sldId id="259" r:id="rId3"/>
    <p:sldId id="308" r:id="rId4"/>
    <p:sldId id="312" r:id="rId5"/>
    <p:sldId id="309" r:id="rId6"/>
    <p:sldId id="311" r:id="rId7"/>
    <p:sldId id="284" r:id="rId8"/>
  </p:sldIdLst>
  <p:sldSz cx="9144000" cy="5143500" type="screen16x9"/>
  <p:notesSz cx="6858000" cy="9144000"/>
  <p:embeddedFontLst>
    <p:embeddedFont>
      <p:font typeface="Advent Pro" panose="020B0604020202020204" charset="0"/>
      <p:regular r:id="rId10"/>
      <p:bold r:id="rId11"/>
      <p:italic r:id="rId12"/>
      <p:boldItalic r:id="rId13"/>
    </p:embeddedFon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Black" panose="02000000000000000000" pitchFamily="2" charset="0"/>
      <p:bold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542EED-B200-476A-9E81-F2702A24C2AC}" v="7" dt="2023-10-12T11:33:49.712"/>
  </p1510:revLst>
</p1510:revInfo>
</file>

<file path=ppt/tableStyles.xml><?xml version="1.0" encoding="utf-8"?>
<a:tblStyleLst xmlns:a="http://schemas.openxmlformats.org/drawingml/2006/main" def="{099192FF-EA83-4463-9909-AB9E5DCF18A3}">
  <a:tblStyle styleId="{099192FF-EA83-4463-9909-AB9E5DCF18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tcht" userId="5ab8852c45e0fdfd" providerId="LiveId" clId="{3C542EED-B200-476A-9E81-F2702A24C2AC}"/>
    <pc:docChg chg="delSld modSld">
      <pc:chgData name="pauline tcht" userId="5ab8852c45e0fdfd" providerId="LiveId" clId="{3C542EED-B200-476A-9E81-F2702A24C2AC}" dt="2023-10-12T11:33:56.205" v="26" actId="1076"/>
      <pc:docMkLst>
        <pc:docMk/>
      </pc:docMkLst>
      <pc:sldChg chg="del">
        <pc:chgData name="pauline tcht" userId="5ab8852c45e0fdfd" providerId="LiveId" clId="{3C542EED-B200-476A-9E81-F2702A24C2AC}" dt="2023-10-12T11:24:24.220" v="0" actId="47"/>
        <pc:sldMkLst>
          <pc:docMk/>
          <pc:sldMk cId="0" sldId="258"/>
        </pc:sldMkLst>
      </pc:sldChg>
      <pc:sldChg chg="addSp modSp mod">
        <pc:chgData name="pauline tcht" userId="5ab8852c45e0fdfd" providerId="LiveId" clId="{3C542EED-B200-476A-9E81-F2702A24C2AC}" dt="2023-10-12T11:33:21.578" v="13" actId="20577"/>
        <pc:sldMkLst>
          <pc:docMk/>
          <pc:sldMk cId="0" sldId="259"/>
        </pc:sldMkLst>
        <pc:spChg chg="add mod">
          <ac:chgData name="pauline tcht" userId="5ab8852c45e0fdfd" providerId="LiveId" clId="{3C542EED-B200-476A-9E81-F2702A24C2AC}" dt="2023-10-12T11:33:21.578" v="13" actId="20577"/>
          <ac:spMkLst>
            <pc:docMk/>
            <pc:sldMk cId="0" sldId="259"/>
            <ac:spMk id="2" creationId="{DAD4C989-1E5A-2FE2-4ED3-A81B0B2B11A7}"/>
          </ac:spMkLst>
        </pc:spChg>
        <pc:spChg chg="mod">
          <ac:chgData name="pauline tcht" userId="5ab8852c45e0fdfd" providerId="LiveId" clId="{3C542EED-B200-476A-9E81-F2702A24C2AC}" dt="2023-10-12T11:24:35.909" v="1" actId="2711"/>
          <ac:spMkLst>
            <pc:docMk/>
            <pc:sldMk cId="0" sldId="259"/>
            <ac:spMk id="3" creationId="{8961293A-7AF9-E0D5-4053-E40AB706A80A}"/>
          </ac:spMkLst>
        </pc:spChg>
      </pc:sldChg>
      <pc:sldChg chg="addSp modSp mod">
        <pc:chgData name="pauline tcht" userId="5ab8852c45e0fdfd" providerId="LiveId" clId="{3C542EED-B200-476A-9E81-F2702A24C2AC}" dt="2023-10-12T11:33:56.205" v="26" actId="1076"/>
        <pc:sldMkLst>
          <pc:docMk/>
          <pc:sldMk cId="0" sldId="284"/>
        </pc:sldMkLst>
        <pc:spChg chg="add mod">
          <ac:chgData name="pauline tcht" userId="5ab8852c45e0fdfd" providerId="LiveId" clId="{3C542EED-B200-476A-9E81-F2702A24C2AC}" dt="2023-10-12T11:33:52.242" v="25" actId="20577"/>
          <ac:spMkLst>
            <pc:docMk/>
            <pc:sldMk cId="0" sldId="284"/>
            <ac:spMk id="4" creationId="{19B50D2C-F916-395D-8E03-A036E00149A3}"/>
          </ac:spMkLst>
        </pc:spChg>
        <pc:picChg chg="mod">
          <ac:chgData name="pauline tcht" userId="5ab8852c45e0fdfd" providerId="LiveId" clId="{3C542EED-B200-476A-9E81-F2702A24C2AC}" dt="2023-10-12T11:33:56.205" v="26" actId="1076"/>
          <ac:picMkLst>
            <pc:docMk/>
            <pc:sldMk cId="0" sldId="284"/>
            <ac:picMk id="2" creationId="{F9AE49CA-B67F-8EAD-ECE8-C42E280BFB2D}"/>
          </ac:picMkLst>
        </pc:picChg>
      </pc:sldChg>
      <pc:sldChg chg="addSp modSp mod">
        <pc:chgData name="pauline tcht" userId="5ab8852c45e0fdfd" providerId="LiveId" clId="{3C542EED-B200-476A-9E81-F2702A24C2AC}" dt="2023-10-12T11:27:18.384" v="11" actId="1076"/>
        <pc:sldMkLst>
          <pc:docMk/>
          <pc:sldMk cId="3332981034" sldId="307"/>
        </pc:sldMkLst>
        <pc:spChg chg="add mod">
          <ac:chgData name="pauline tcht" userId="5ab8852c45e0fdfd" providerId="LiveId" clId="{3C542EED-B200-476A-9E81-F2702A24C2AC}" dt="2023-10-12T11:26:53.502" v="7" actId="1076"/>
          <ac:spMkLst>
            <pc:docMk/>
            <pc:sldMk cId="3332981034" sldId="307"/>
            <ac:spMk id="3" creationId="{586A0B21-C12F-A13A-C349-BA4094E2C6DC}"/>
          </ac:spMkLst>
        </pc:spChg>
        <pc:picChg chg="add mod">
          <ac:chgData name="pauline tcht" userId="5ab8852c45e0fdfd" providerId="LiveId" clId="{3C542EED-B200-476A-9E81-F2702A24C2AC}" dt="2023-10-12T11:27:15.868" v="10" actId="1076"/>
          <ac:picMkLst>
            <pc:docMk/>
            <pc:sldMk cId="3332981034" sldId="307"/>
            <ac:picMk id="5" creationId="{BC0C2BD6-1DAB-782C-86A3-1324D22B3DFC}"/>
          </ac:picMkLst>
        </pc:picChg>
        <pc:picChg chg="mod">
          <ac:chgData name="pauline tcht" userId="5ab8852c45e0fdfd" providerId="LiveId" clId="{3C542EED-B200-476A-9E81-F2702A24C2AC}" dt="2023-10-12T11:27:18.384" v="11" actId="1076"/>
          <ac:picMkLst>
            <pc:docMk/>
            <pc:sldMk cId="3332981034" sldId="307"/>
            <ac:picMk id="10" creationId="{1D891095-A073-741C-BB03-F20CFF91E58E}"/>
          </ac:picMkLst>
        </pc:picChg>
      </pc:sldChg>
      <pc:sldChg chg="addSp modSp mod">
        <pc:chgData name="pauline tcht" userId="5ab8852c45e0fdfd" providerId="LiveId" clId="{3C542EED-B200-476A-9E81-F2702A24C2AC}" dt="2023-10-12T11:33:35.370" v="16" actId="20577"/>
        <pc:sldMkLst>
          <pc:docMk/>
          <pc:sldMk cId="3473816748" sldId="308"/>
        </pc:sldMkLst>
        <pc:spChg chg="add mod">
          <ac:chgData name="pauline tcht" userId="5ab8852c45e0fdfd" providerId="LiveId" clId="{3C542EED-B200-476A-9E81-F2702A24C2AC}" dt="2023-10-12T11:33:35.370" v="16" actId="20577"/>
          <ac:spMkLst>
            <pc:docMk/>
            <pc:sldMk cId="3473816748" sldId="308"/>
            <ac:spMk id="25" creationId="{1FCE3823-F1AC-7133-0676-8966D9DE018D}"/>
          </ac:spMkLst>
        </pc:spChg>
      </pc:sldChg>
      <pc:sldChg chg="addSp modSp mod">
        <pc:chgData name="pauline tcht" userId="5ab8852c45e0fdfd" providerId="LiveId" clId="{3C542EED-B200-476A-9E81-F2702A24C2AC}" dt="2023-10-12T11:33:41.292" v="19" actId="20577"/>
        <pc:sldMkLst>
          <pc:docMk/>
          <pc:sldMk cId="1894065987" sldId="309"/>
        </pc:sldMkLst>
        <pc:spChg chg="add mod">
          <ac:chgData name="pauline tcht" userId="5ab8852c45e0fdfd" providerId="LiveId" clId="{3C542EED-B200-476A-9E81-F2702A24C2AC}" dt="2023-10-12T11:33:41.292" v="19" actId="20577"/>
          <ac:spMkLst>
            <pc:docMk/>
            <pc:sldMk cId="1894065987" sldId="309"/>
            <ac:spMk id="8" creationId="{032370C1-CD28-5816-C31E-2F612E6E26BD}"/>
          </ac:spMkLst>
        </pc:spChg>
      </pc:sldChg>
      <pc:sldChg chg="addSp modSp mod">
        <pc:chgData name="pauline tcht" userId="5ab8852c45e0fdfd" providerId="LiveId" clId="{3C542EED-B200-476A-9E81-F2702A24C2AC}" dt="2023-10-12T11:33:46.434" v="22" actId="20577"/>
        <pc:sldMkLst>
          <pc:docMk/>
          <pc:sldMk cId="4104045405" sldId="311"/>
        </pc:sldMkLst>
        <pc:spChg chg="add mod">
          <ac:chgData name="pauline tcht" userId="5ab8852c45e0fdfd" providerId="LiveId" clId="{3C542EED-B200-476A-9E81-F2702A24C2AC}" dt="2023-10-12T11:33:46.434" v="22" actId="20577"/>
          <ac:spMkLst>
            <pc:docMk/>
            <pc:sldMk cId="4104045405" sldId="311"/>
            <ac:spMk id="2" creationId="{F882F09D-0C9C-2E61-C2C2-BFBF1397AE48}"/>
          </ac:spMkLst>
        </pc:spChg>
      </pc:sldChg>
      <pc:sldMasterChg chg="delSldLayout">
        <pc:chgData name="pauline tcht" userId="5ab8852c45e0fdfd" providerId="LiveId" clId="{3C542EED-B200-476A-9E81-F2702A24C2AC}" dt="2023-10-12T11:24:24.220" v="0" actId="47"/>
        <pc:sldMasterMkLst>
          <pc:docMk/>
          <pc:sldMasterMk cId="0" sldId="2147483674"/>
        </pc:sldMasterMkLst>
        <pc:sldLayoutChg chg="del">
          <pc:chgData name="pauline tcht" userId="5ab8852c45e0fdfd" providerId="LiveId" clId="{3C542EED-B200-476A-9E81-F2702A24C2AC}" dt="2023-10-12T11:24:24.220" v="0" actId="47"/>
          <pc:sldLayoutMkLst>
            <pc:docMk/>
            <pc:sldMasterMk cId="0" sldId="2147483674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81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b5a0b769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b5a0b769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b9affec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b9affec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824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b9affec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b9affec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168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6b9affec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6b9affec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17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6ba8e432a2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2" name="Google Shape;1452;g6ba8e432a2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23404" y="1130675"/>
            <a:ext cx="361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3400" y="3372625"/>
            <a:ext cx="3618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7800" y="1283075"/>
            <a:ext cx="3898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5347800" y="3372625"/>
            <a:ext cx="29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347800" y="1262375"/>
            <a:ext cx="19137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5578375" y="2125700"/>
            <a:ext cx="2666400" cy="19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30" name="Google Shape;30;p7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796050" y="20110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40" name="Google Shape;40;p10"/>
          <p:cNvCxnSpPr/>
          <p:nvPr/>
        </p:nvCxnSpPr>
        <p:spPr>
          <a:xfrm>
            <a:off x="4309800" y="102355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ONE_COLUMN_TEXT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796050" y="77525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cxnSp>
        <p:nvCxnSpPr>
          <p:cNvPr id="128" name="Google Shape;128;p23"/>
          <p:cNvCxnSpPr/>
          <p:nvPr/>
        </p:nvCxnSpPr>
        <p:spPr>
          <a:xfrm>
            <a:off x="4309800" y="1597700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2669850" y="1791275"/>
            <a:ext cx="3804300" cy="1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0" name="Google Shape;130;p23"/>
          <p:cNvSpPr txBox="1"/>
          <p:nvPr/>
        </p:nvSpPr>
        <p:spPr>
          <a:xfrm>
            <a:off x="3017400" y="3634450"/>
            <a:ext cx="31092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000" b="1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0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6FF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dvent Pro"/>
              <a:buNone/>
              <a:defRPr sz="2800" b="1">
                <a:solidFill>
                  <a:schemeClr val="dk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69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FzFfqT6fQ?feature=oembed" TargetMode="External"/><Relationship Id="rId6" Type="http://schemas.openxmlformats.org/officeDocument/2006/relationships/image" Target="../media/image7.jpeg"/><Relationship Id="rId5" Type="http://schemas.openxmlformats.org/officeDocument/2006/relationships/hyperlink" Target="https://youtu.be/WGFzFfqT6fQ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GFzFfqT6fQ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30"/>
          <p:cNvCxnSpPr/>
          <p:nvPr/>
        </p:nvCxnSpPr>
        <p:spPr>
          <a:xfrm>
            <a:off x="407000" y="3183275"/>
            <a:ext cx="5244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Image 9" descr="Une image contenant Police, texte, Graphique, carte de visite&#10;&#10;Description générée automatiquement">
            <a:extLst>
              <a:ext uri="{FF2B5EF4-FFF2-40B4-BE49-F238E27FC236}">
                <a16:creationId xmlns:a16="http://schemas.microsoft.com/office/drawing/2014/main" id="{1D891095-A073-741C-BB03-F20CFF91E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8" t="32707" r="11124" b="31675"/>
          <a:stretch/>
        </p:blipFill>
        <p:spPr>
          <a:xfrm>
            <a:off x="167479" y="3518256"/>
            <a:ext cx="4236720" cy="1238734"/>
          </a:xfrm>
          <a:prstGeom prst="rect">
            <a:avLst/>
          </a:prstGeom>
          <a:ln w="57150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Google Shape;155;p30">
            <a:extLst>
              <a:ext uri="{FF2B5EF4-FFF2-40B4-BE49-F238E27FC236}">
                <a16:creationId xmlns:a16="http://schemas.microsoft.com/office/drawing/2014/main" id="{939607E1-5A9A-2BFD-33D9-C06FDC87199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1940" y="1130675"/>
            <a:ext cx="397002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SOUTENANCE FINALE</a:t>
            </a:r>
            <a:endParaRPr dirty="0"/>
          </a:p>
        </p:txBody>
      </p:sp>
      <p:pic>
        <p:nvPicPr>
          <p:cNvPr id="17" name="Image 16" descr="Une image contenant Graphique, dessin humoristique, graphisme, clipart&#10;&#10;Description générée automatiquement">
            <a:extLst>
              <a:ext uri="{FF2B5EF4-FFF2-40B4-BE49-F238E27FC236}">
                <a16:creationId xmlns:a16="http://schemas.microsoft.com/office/drawing/2014/main" id="{0EE453F6-A5D8-C656-9755-FAF327144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437" y="893508"/>
            <a:ext cx="5012123" cy="3912117"/>
          </a:xfrm>
          <a:prstGeom prst="rect">
            <a:avLst/>
          </a:prstGeom>
        </p:spPr>
      </p:pic>
      <p:sp>
        <p:nvSpPr>
          <p:cNvPr id="2" name="Google Shape;264;p32">
            <a:extLst>
              <a:ext uri="{FF2B5EF4-FFF2-40B4-BE49-F238E27FC236}">
                <a16:creationId xmlns:a16="http://schemas.microsoft.com/office/drawing/2014/main" id="{7209922A-CD8D-3D9E-111D-554544D8F8AC}"/>
              </a:ext>
            </a:extLst>
          </p:cNvPr>
          <p:cNvSpPr txBox="1">
            <a:spLocks/>
          </p:cNvSpPr>
          <p:nvPr/>
        </p:nvSpPr>
        <p:spPr>
          <a:xfrm>
            <a:off x="7826681" y="3661200"/>
            <a:ext cx="1932694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dvent Pro"/>
              <a:buNone/>
              <a:defRPr sz="6000" b="1" i="0" u="none" strike="noStrike" cap="none">
                <a:solidFill>
                  <a:schemeClr val="accen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Advent Pro"/>
              <a:buNone/>
              <a:defRPr sz="52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r>
              <a:rPr lang="fr-FR" sz="2000" dirty="0"/>
              <a:t>Groupe 24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86A0B21-C12F-A13A-C349-BA4094E2C6DC}"/>
              </a:ext>
            </a:extLst>
          </p:cNvPr>
          <p:cNvSpPr txBox="1"/>
          <p:nvPr/>
        </p:nvSpPr>
        <p:spPr>
          <a:xfrm>
            <a:off x="-396241" y="4402350"/>
            <a:ext cx="57080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/>
            <a:endParaRPr lang="fr-FR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  <a:p>
            <a:pPr algn="ctr"/>
            <a:r>
              <a:rPr lang="fr-FR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Adrien  - Léane - Lucas - Naël - Pauline - Simon - Yassine </a:t>
            </a:r>
          </a:p>
          <a:p>
            <a:pPr algn="ctr"/>
            <a:endParaRPr lang="fr-FR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5" name="Image 4" descr="Une image contenant Police, Graphique, texte, capture d’écran&#10;&#10;Description générée automatiquement">
            <a:extLst>
              <a:ext uri="{FF2B5EF4-FFF2-40B4-BE49-F238E27FC236}">
                <a16:creationId xmlns:a16="http://schemas.microsoft.com/office/drawing/2014/main" id="{BC0C2BD6-1DAB-782C-86A3-1324D22B3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200051"/>
            <a:ext cx="3352800" cy="7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98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dessin humoristique, Graphique, illustration, clipart&#10;&#10;Description générée automatiquement">
            <a:extLst>
              <a:ext uri="{FF2B5EF4-FFF2-40B4-BE49-F238E27FC236}">
                <a16:creationId xmlns:a16="http://schemas.microsoft.com/office/drawing/2014/main" id="{42F73DF8-E9F0-F61F-F9B8-4CF9E91ED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4755" y="1320066"/>
            <a:ext cx="3657030" cy="298249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B067984-9137-D9E1-F616-D1F775A765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933" y="-228965"/>
            <a:ext cx="2042337" cy="1457070"/>
          </a:xfrm>
          <a:prstGeom prst="rect">
            <a:avLst/>
          </a:prstGeom>
        </p:spPr>
      </p:pic>
      <p:sp>
        <p:nvSpPr>
          <p:cNvPr id="9" name="Google Shape;377;p35">
            <a:extLst>
              <a:ext uri="{FF2B5EF4-FFF2-40B4-BE49-F238E27FC236}">
                <a16:creationId xmlns:a16="http://schemas.microsoft.com/office/drawing/2014/main" id="{377BC4A7-D507-7E87-C498-6E75F9B70A48}"/>
              </a:ext>
            </a:extLst>
          </p:cNvPr>
          <p:cNvSpPr txBox="1">
            <a:spLocks/>
          </p:cNvSpPr>
          <p:nvPr/>
        </p:nvSpPr>
        <p:spPr>
          <a:xfrm>
            <a:off x="6780360" y="-355105"/>
            <a:ext cx="2914500" cy="1071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Advent Pro"/>
              <a:buNone/>
              <a:defRPr sz="3000" b="1" i="0" u="none" strike="noStrike" cap="none">
                <a:solidFill>
                  <a:schemeClr val="accen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dvent Pro"/>
              <a:buNone/>
              <a:defRPr sz="2400" b="1" i="0" u="none" strike="noStrike" cap="none">
                <a:solidFill>
                  <a:schemeClr val="accent6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pPr algn="l"/>
            <a:r>
              <a:rPr lang="fr-FR" sz="3200"/>
              <a:t>INTRODUCTION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BC2DC2-9761-295A-1773-2866375F0C74}"/>
              </a:ext>
            </a:extLst>
          </p:cNvPr>
          <p:cNvSpPr/>
          <p:nvPr/>
        </p:nvSpPr>
        <p:spPr>
          <a:xfrm>
            <a:off x="4251960" y="842540"/>
            <a:ext cx="685800" cy="277600"/>
          </a:xfrm>
          <a:prstGeom prst="rect">
            <a:avLst/>
          </a:prstGeom>
          <a:solidFill>
            <a:srgbClr val="F6FF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Graphique, symbole, conception, nuit&#10;&#10;Description générée automatiquement">
            <a:extLst>
              <a:ext uri="{FF2B5EF4-FFF2-40B4-BE49-F238E27FC236}">
                <a16:creationId xmlns:a16="http://schemas.microsoft.com/office/drawing/2014/main" id="{B11A143B-A1EE-224C-0D58-14DEA1978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75975"/>
            <a:ext cx="1162050" cy="1144549"/>
          </a:xfrm>
          <a:prstGeom prst="rect">
            <a:avLst/>
          </a:prstGeom>
        </p:spPr>
      </p:pic>
      <p:sp>
        <p:nvSpPr>
          <p:cNvPr id="3" name="Google Shape;1149;p51">
            <a:extLst>
              <a:ext uri="{FF2B5EF4-FFF2-40B4-BE49-F238E27FC236}">
                <a16:creationId xmlns:a16="http://schemas.microsoft.com/office/drawing/2014/main" id="{8961293A-7AF9-E0D5-4053-E40AB706A80A}"/>
              </a:ext>
            </a:extLst>
          </p:cNvPr>
          <p:cNvSpPr txBox="1">
            <a:spLocks/>
          </p:cNvSpPr>
          <p:nvPr/>
        </p:nvSpPr>
        <p:spPr>
          <a:xfrm>
            <a:off x="675990" y="1329270"/>
            <a:ext cx="4715130" cy="316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285750" indent="-28575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Thermostat intelligent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Analyse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des conditions internes, des </a:t>
            </a:r>
            <a:r>
              <a:rPr lang="en-US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comportements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, des </a:t>
            </a:r>
            <a:r>
              <a:rPr lang="en-US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prévisions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en-US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météorologiques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Actions </a:t>
            </a:r>
            <a:r>
              <a:rPr lang="en-US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anticipatives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, </a:t>
            </a:r>
            <a:r>
              <a:rPr lang="en-US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ajustement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</a:t>
            </a:r>
            <a:r>
              <a:rPr lang="en-US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proactif</a:t>
            </a:r>
            <a:r>
              <a:rPr lang="en-US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 du </a:t>
            </a:r>
            <a:r>
              <a:rPr lang="en-US" dirty="0" err="1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chauffage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AD4C989-1E5A-2FE2-4ED3-A81B0B2B11A7}"/>
              </a:ext>
            </a:extLst>
          </p:cNvPr>
          <p:cNvSpPr txBox="1"/>
          <p:nvPr/>
        </p:nvSpPr>
        <p:spPr>
          <a:xfrm>
            <a:off x="8473440" y="4800600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ctrTitle"/>
          </p:nvPr>
        </p:nvSpPr>
        <p:spPr>
          <a:xfrm>
            <a:off x="7562130" y="-233704"/>
            <a:ext cx="2914500" cy="1071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/>
              <a:t>POC</a:t>
            </a:r>
            <a:endParaRPr sz="4400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title" idx="2"/>
          </p:nvPr>
        </p:nvSpPr>
        <p:spPr>
          <a:xfrm>
            <a:off x="6262881" y="37182"/>
            <a:ext cx="171594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02 -</a:t>
            </a:r>
            <a:endParaRPr dirty="0"/>
          </a:p>
        </p:txBody>
      </p:sp>
      <p:pic>
        <p:nvPicPr>
          <p:cNvPr id="2" name="Image 1" descr="Une image contenant Graphique, symbole, conception, nuit&#10;&#10;Description générée automatiquement">
            <a:extLst>
              <a:ext uri="{FF2B5EF4-FFF2-40B4-BE49-F238E27FC236}">
                <a16:creationId xmlns:a16="http://schemas.microsoft.com/office/drawing/2014/main" id="{6A1B65CA-4E0C-3399-EC72-CB209FA9B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5975"/>
            <a:ext cx="1162050" cy="1144549"/>
          </a:xfrm>
          <a:prstGeom prst="rect">
            <a:avLst/>
          </a:prstGeom>
        </p:spPr>
      </p:pic>
      <p:grpSp>
        <p:nvGrpSpPr>
          <p:cNvPr id="3" name="Google Shape;893;p43">
            <a:extLst>
              <a:ext uri="{FF2B5EF4-FFF2-40B4-BE49-F238E27FC236}">
                <a16:creationId xmlns:a16="http://schemas.microsoft.com/office/drawing/2014/main" id="{2CA93FB9-BDFD-C048-A1EB-A92DEAB5B482}"/>
              </a:ext>
            </a:extLst>
          </p:cNvPr>
          <p:cNvGrpSpPr/>
          <p:nvPr/>
        </p:nvGrpSpPr>
        <p:grpSpPr>
          <a:xfrm>
            <a:off x="1866849" y="1080978"/>
            <a:ext cx="5783631" cy="3707552"/>
            <a:chOff x="238125" y="351975"/>
            <a:chExt cx="7143025" cy="5010575"/>
          </a:xfrm>
        </p:grpSpPr>
        <p:sp>
          <p:nvSpPr>
            <p:cNvPr id="5" name="Google Shape;894;p43">
              <a:extLst>
                <a:ext uri="{FF2B5EF4-FFF2-40B4-BE49-F238E27FC236}">
                  <a16:creationId xmlns:a16="http://schemas.microsoft.com/office/drawing/2014/main" id="{481131FD-AF59-5205-837E-003B54663672}"/>
                </a:ext>
              </a:extLst>
            </p:cNvPr>
            <p:cNvSpPr/>
            <p:nvPr/>
          </p:nvSpPr>
          <p:spPr>
            <a:xfrm>
              <a:off x="238125" y="398550"/>
              <a:ext cx="7143025" cy="4964000"/>
            </a:xfrm>
            <a:custGeom>
              <a:avLst/>
              <a:gdLst/>
              <a:ahLst/>
              <a:cxnLst/>
              <a:rect l="l" t="t" r="r" b="b"/>
              <a:pathLst>
                <a:path w="285721" h="198560" extrusionOk="0">
                  <a:moveTo>
                    <a:pt x="4894" y="1"/>
                  </a:moveTo>
                  <a:cubicBezTo>
                    <a:pt x="2320" y="1"/>
                    <a:pt x="0" y="2065"/>
                    <a:pt x="0" y="4901"/>
                  </a:cubicBezTo>
                  <a:lnTo>
                    <a:pt x="0" y="193405"/>
                  </a:lnTo>
                  <a:cubicBezTo>
                    <a:pt x="0" y="196239"/>
                    <a:pt x="2320" y="198560"/>
                    <a:pt x="4894" y="198560"/>
                  </a:cubicBezTo>
                  <a:lnTo>
                    <a:pt x="281292" y="198560"/>
                  </a:lnTo>
                  <a:cubicBezTo>
                    <a:pt x="283867" y="198560"/>
                    <a:pt x="285720" y="196239"/>
                    <a:pt x="285720" y="193405"/>
                  </a:cubicBezTo>
                  <a:lnTo>
                    <a:pt x="285719" y="4901"/>
                  </a:lnTo>
                  <a:cubicBezTo>
                    <a:pt x="285719" y="2065"/>
                    <a:pt x="283865" y="1"/>
                    <a:pt x="2812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895;p43">
              <a:extLst>
                <a:ext uri="{FF2B5EF4-FFF2-40B4-BE49-F238E27FC236}">
                  <a16:creationId xmlns:a16="http://schemas.microsoft.com/office/drawing/2014/main" id="{C2E0CB85-6450-59CE-8003-8A5A21ADFE8E}"/>
                </a:ext>
              </a:extLst>
            </p:cNvPr>
            <p:cNvSpPr/>
            <p:nvPr/>
          </p:nvSpPr>
          <p:spPr>
            <a:xfrm>
              <a:off x="238125" y="351975"/>
              <a:ext cx="7143025" cy="522150"/>
            </a:xfrm>
            <a:custGeom>
              <a:avLst/>
              <a:gdLst/>
              <a:ahLst/>
              <a:cxnLst/>
              <a:rect l="l" t="t" r="r" b="b"/>
              <a:pathLst>
                <a:path w="285721" h="20886" extrusionOk="0">
                  <a:moveTo>
                    <a:pt x="4894" y="0"/>
                  </a:moveTo>
                  <a:cubicBezTo>
                    <a:pt x="2320" y="0"/>
                    <a:pt x="0" y="2064"/>
                    <a:pt x="0" y="4898"/>
                  </a:cubicBezTo>
                  <a:lnTo>
                    <a:pt x="0" y="20886"/>
                  </a:lnTo>
                  <a:lnTo>
                    <a:pt x="285720" y="20886"/>
                  </a:lnTo>
                  <a:lnTo>
                    <a:pt x="285720" y="4898"/>
                  </a:lnTo>
                  <a:cubicBezTo>
                    <a:pt x="285720" y="2064"/>
                    <a:pt x="283865" y="0"/>
                    <a:pt x="2812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896;p43">
              <a:extLst>
                <a:ext uri="{FF2B5EF4-FFF2-40B4-BE49-F238E27FC236}">
                  <a16:creationId xmlns:a16="http://schemas.microsoft.com/office/drawing/2014/main" id="{38F62850-F163-C6B3-9F19-B4768C574A3F}"/>
                </a:ext>
              </a:extLst>
            </p:cNvPr>
            <p:cNvSpPr/>
            <p:nvPr/>
          </p:nvSpPr>
          <p:spPr>
            <a:xfrm>
              <a:off x="342975" y="461925"/>
              <a:ext cx="6933250" cy="4784075"/>
            </a:xfrm>
            <a:custGeom>
              <a:avLst/>
              <a:gdLst/>
              <a:ahLst/>
              <a:cxnLst/>
              <a:rect l="l" t="t" r="r" b="b"/>
              <a:pathLst>
                <a:path w="277330" h="191363" extrusionOk="0">
                  <a:moveTo>
                    <a:pt x="4751" y="0"/>
                  </a:moveTo>
                  <a:cubicBezTo>
                    <a:pt x="2252" y="0"/>
                    <a:pt x="1" y="2105"/>
                    <a:pt x="1" y="4833"/>
                  </a:cubicBezTo>
                  <a:lnTo>
                    <a:pt x="1" y="186284"/>
                  </a:lnTo>
                  <a:cubicBezTo>
                    <a:pt x="1" y="189012"/>
                    <a:pt x="2252" y="191363"/>
                    <a:pt x="4751" y="191363"/>
                  </a:cubicBezTo>
                  <a:lnTo>
                    <a:pt x="273033" y="191363"/>
                  </a:lnTo>
                  <a:cubicBezTo>
                    <a:pt x="275530" y="191363"/>
                    <a:pt x="277330" y="189012"/>
                    <a:pt x="277330" y="186284"/>
                  </a:cubicBezTo>
                  <a:lnTo>
                    <a:pt x="277330" y="4833"/>
                  </a:lnTo>
                  <a:cubicBezTo>
                    <a:pt x="277330" y="2104"/>
                    <a:pt x="275530" y="0"/>
                    <a:pt x="2730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897;p43">
              <a:extLst>
                <a:ext uri="{FF2B5EF4-FFF2-40B4-BE49-F238E27FC236}">
                  <a16:creationId xmlns:a16="http://schemas.microsoft.com/office/drawing/2014/main" id="{068BA5EB-9D90-7193-A99B-90CC43EA8CE8}"/>
                </a:ext>
              </a:extLst>
            </p:cNvPr>
            <p:cNvSpPr/>
            <p:nvPr/>
          </p:nvSpPr>
          <p:spPr>
            <a:xfrm>
              <a:off x="2884175" y="1668575"/>
              <a:ext cx="1845425" cy="1845375"/>
            </a:xfrm>
            <a:custGeom>
              <a:avLst/>
              <a:gdLst/>
              <a:ahLst/>
              <a:cxnLst/>
              <a:rect l="l" t="t" r="r" b="b"/>
              <a:pathLst>
                <a:path w="73817" h="73815" extrusionOk="0">
                  <a:moveTo>
                    <a:pt x="36909" y="1"/>
                  </a:moveTo>
                  <a:cubicBezTo>
                    <a:pt x="27121" y="1"/>
                    <a:pt x="17732" y="3888"/>
                    <a:pt x="10811" y="10811"/>
                  </a:cubicBezTo>
                  <a:cubicBezTo>
                    <a:pt x="3890" y="17732"/>
                    <a:pt x="1" y="27119"/>
                    <a:pt x="1" y="36908"/>
                  </a:cubicBezTo>
                  <a:cubicBezTo>
                    <a:pt x="1" y="46696"/>
                    <a:pt x="3890" y="56083"/>
                    <a:pt x="10811" y="63005"/>
                  </a:cubicBezTo>
                  <a:cubicBezTo>
                    <a:pt x="17732" y="69926"/>
                    <a:pt x="27121" y="73814"/>
                    <a:pt x="36909" y="73814"/>
                  </a:cubicBezTo>
                  <a:cubicBezTo>
                    <a:pt x="46697" y="73814"/>
                    <a:pt x="56085" y="69926"/>
                    <a:pt x="63006" y="63005"/>
                  </a:cubicBezTo>
                  <a:cubicBezTo>
                    <a:pt x="69927" y="56083"/>
                    <a:pt x="73817" y="46696"/>
                    <a:pt x="73817" y="36908"/>
                  </a:cubicBezTo>
                  <a:cubicBezTo>
                    <a:pt x="73817" y="27119"/>
                    <a:pt x="69927" y="17732"/>
                    <a:pt x="63006" y="10811"/>
                  </a:cubicBezTo>
                  <a:cubicBezTo>
                    <a:pt x="56085" y="3888"/>
                    <a:pt x="46697" y="1"/>
                    <a:pt x="36909" y="1"/>
                  </a:cubicBezTo>
                  <a:close/>
                </a:path>
              </a:pathLst>
            </a:custGeom>
            <a:solidFill>
              <a:srgbClr val="6869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98;p43">
              <a:extLst>
                <a:ext uri="{FF2B5EF4-FFF2-40B4-BE49-F238E27FC236}">
                  <a16:creationId xmlns:a16="http://schemas.microsoft.com/office/drawing/2014/main" id="{84BB05AB-894D-2A64-4065-3E49E83FC468}"/>
                </a:ext>
              </a:extLst>
            </p:cNvPr>
            <p:cNvSpPr/>
            <p:nvPr/>
          </p:nvSpPr>
          <p:spPr>
            <a:xfrm>
              <a:off x="3562325" y="2101650"/>
              <a:ext cx="738925" cy="979225"/>
            </a:xfrm>
            <a:custGeom>
              <a:avLst/>
              <a:gdLst/>
              <a:ahLst/>
              <a:cxnLst/>
              <a:rect l="l" t="t" r="r" b="b"/>
              <a:pathLst>
                <a:path w="29557" h="39169" extrusionOk="0">
                  <a:moveTo>
                    <a:pt x="1" y="0"/>
                  </a:moveTo>
                  <a:lnTo>
                    <a:pt x="1" y="39169"/>
                  </a:lnTo>
                  <a:lnTo>
                    <a:pt x="29556" y="195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9;p43">
              <a:extLst>
                <a:ext uri="{FF2B5EF4-FFF2-40B4-BE49-F238E27FC236}">
                  <a16:creationId xmlns:a16="http://schemas.microsoft.com/office/drawing/2014/main" id="{1CEDB0F2-E385-FC99-8F83-497F38487807}"/>
                </a:ext>
              </a:extLst>
            </p:cNvPr>
            <p:cNvSpPr/>
            <p:nvPr/>
          </p:nvSpPr>
          <p:spPr>
            <a:xfrm>
              <a:off x="327525" y="4547925"/>
              <a:ext cx="6954250" cy="788275"/>
            </a:xfrm>
            <a:custGeom>
              <a:avLst/>
              <a:gdLst/>
              <a:ahLst/>
              <a:cxnLst/>
              <a:rect l="l" t="t" r="r" b="b"/>
              <a:pathLst>
                <a:path w="278170" h="31531" extrusionOk="0">
                  <a:moveTo>
                    <a:pt x="1" y="0"/>
                  </a:moveTo>
                  <a:lnTo>
                    <a:pt x="1" y="31531"/>
                  </a:lnTo>
                  <a:lnTo>
                    <a:pt x="278169" y="31531"/>
                  </a:lnTo>
                  <a:lnTo>
                    <a:pt x="278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900;p43">
              <a:extLst>
                <a:ext uri="{FF2B5EF4-FFF2-40B4-BE49-F238E27FC236}">
                  <a16:creationId xmlns:a16="http://schemas.microsoft.com/office/drawing/2014/main" id="{7543CC41-A209-70F8-6941-ABE509D5A573}"/>
                </a:ext>
              </a:extLst>
            </p:cNvPr>
            <p:cNvSpPr/>
            <p:nvPr/>
          </p:nvSpPr>
          <p:spPr>
            <a:xfrm>
              <a:off x="552775" y="4672675"/>
              <a:ext cx="6472425" cy="36100"/>
            </a:xfrm>
            <a:custGeom>
              <a:avLst/>
              <a:gdLst/>
              <a:ahLst/>
              <a:cxnLst/>
              <a:rect l="l" t="t" r="r" b="b"/>
              <a:pathLst>
                <a:path w="258897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258897" y="1443"/>
                  </a:lnTo>
                  <a:lnTo>
                    <a:pt x="2588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01;p43">
              <a:extLst>
                <a:ext uri="{FF2B5EF4-FFF2-40B4-BE49-F238E27FC236}">
                  <a16:creationId xmlns:a16="http://schemas.microsoft.com/office/drawing/2014/main" id="{47EAAB45-59C0-0530-7788-2BE0DC3451CA}"/>
                </a:ext>
              </a:extLst>
            </p:cNvPr>
            <p:cNvSpPr/>
            <p:nvPr/>
          </p:nvSpPr>
          <p:spPr>
            <a:xfrm>
              <a:off x="552775" y="4672675"/>
              <a:ext cx="2643325" cy="36100"/>
            </a:xfrm>
            <a:custGeom>
              <a:avLst/>
              <a:gdLst/>
              <a:ahLst/>
              <a:cxnLst/>
              <a:rect l="l" t="t" r="r" b="b"/>
              <a:pathLst>
                <a:path w="105733" h="1444" extrusionOk="0">
                  <a:moveTo>
                    <a:pt x="0" y="0"/>
                  </a:moveTo>
                  <a:lnTo>
                    <a:pt x="0" y="1443"/>
                  </a:lnTo>
                  <a:lnTo>
                    <a:pt x="105732" y="1443"/>
                  </a:lnTo>
                  <a:lnTo>
                    <a:pt x="1057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02;p43">
              <a:extLst>
                <a:ext uri="{FF2B5EF4-FFF2-40B4-BE49-F238E27FC236}">
                  <a16:creationId xmlns:a16="http://schemas.microsoft.com/office/drawing/2014/main" id="{F90A38C9-F2A3-C468-1837-5D660D7BA18B}"/>
                </a:ext>
              </a:extLst>
            </p:cNvPr>
            <p:cNvSpPr/>
            <p:nvPr/>
          </p:nvSpPr>
          <p:spPr>
            <a:xfrm>
              <a:off x="1792625" y="4873400"/>
              <a:ext cx="171400" cy="241125"/>
            </a:xfrm>
            <a:custGeom>
              <a:avLst/>
              <a:gdLst/>
              <a:ahLst/>
              <a:cxnLst/>
              <a:rect l="l" t="t" r="r" b="b"/>
              <a:pathLst>
                <a:path w="685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6855" y="4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03;p43">
              <a:extLst>
                <a:ext uri="{FF2B5EF4-FFF2-40B4-BE49-F238E27FC236}">
                  <a16:creationId xmlns:a16="http://schemas.microsoft.com/office/drawing/2014/main" id="{FD07C21D-95AD-3D51-7A99-8BF3ECB2DBE9}"/>
                </a:ext>
              </a:extLst>
            </p:cNvPr>
            <p:cNvSpPr/>
            <p:nvPr/>
          </p:nvSpPr>
          <p:spPr>
            <a:xfrm>
              <a:off x="19937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04;p43">
              <a:extLst>
                <a:ext uri="{FF2B5EF4-FFF2-40B4-BE49-F238E27FC236}">
                  <a16:creationId xmlns:a16="http://schemas.microsoft.com/office/drawing/2014/main" id="{21B8E68C-A2BB-A059-FCA0-DD2EE52A701E}"/>
                </a:ext>
              </a:extLst>
            </p:cNvPr>
            <p:cNvSpPr/>
            <p:nvPr/>
          </p:nvSpPr>
          <p:spPr>
            <a:xfrm>
              <a:off x="1306250" y="4873400"/>
              <a:ext cx="171450" cy="241125"/>
            </a:xfrm>
            <a:custGeom>
              <a:avLst/>
              <a:gdLst/>
              <a:ahLst/>
              <a:cxnLst/>
              <a:rect l="l" t="t" r="r" b="b"/>
              <a:pathLst>
                <a:path w="6858" h="9645" extrusionOk="0">
                  <a:moveTo>
                    <a:pt x="1" y="0"/>
                  </a:moveTo>
                  <a:lnTo>
                    <a:pt x="1" y="9644"/>
                  </a:lnTo>
                  <a:lnTo>
                    <a:pt x="6857" y="48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05;p43">
              <a:extLst>
                <a:ext uri="{FF2B5EF4-FFF2-40B4-BE49-F238E27FC236}">
                  <a16:creationId xmlns:a16="http://schemas.microsoft.com/office/drawing/2014/main" id="{C53A258D-1C23-C776-E944-852199672458}"/>
                </a:ext>
              </a:extLst>
            </p:cNvPr>
            <p:cNvSpPr/>
            <p:nvPr/>
          </p:nvSpPr>
          <p:spPr>
            <a:xfrm>
              <a:off x="819925" y="4873400"/>
              <a:ext cx="171425" cy="241125"/>
            </a:xfrm>
            <a:custGeom>
              <a:avLst/>
              <a:gdLst/>
              <a:ahLst/>
              <a:cxnLst/>
              <a:rect l="l" t="t" r="r" b="b"/>
              <a:pathLst>
                <a:path w="6857" h="9645" extrusionOk="0">
                  <a:moveTo>
                    <a:pt x="6857" y="0"/>
                  </a:moveTo>
                  <a:lnTo>
                    <a:pt x="0" y="4822"/>
                  </a:lnTo>
                  <a:lnTo>
                    <a:pt x="6857" y="9644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06;p43">
              <a:extLst>
                <a:ext uri="{FF2B5EF4-FFF2-40B4-BE49-F238E27FC236}">
                  <a16:creationId xmlns:a16="http://schemas.microsoft.com/office/drawing/2014/main" id="{277F5360-B718-379F-0EE5-64FDC2B48F30}"/>
                </a:ext>
              </a:extLst>
            </p:cNvPr>
            <p:cNvSpPr/>
            <p:nvPr/>
          </p:nvSpPr>
          <p:spPr>
            <a:xfrm>
              <a:off x="750050" y="4873400"/>
              <a:ext cx="40150" cy="241125"/>
            </a:xfrm>
            <a:custGeom>
              <a:avLst/>
              <a:gdLst/>
              <a:ahLst/>
              <a:cxnLst/>
              <a:rect l="l" t="t" r="r" b="b"/>
              <a:pathLst>
                <a:path w="1606" h="9645" extrusionOk="0">
                  <a:moveTo>
                    <a:pt x="0" y="0"/>
                  </a:moveTo>
                  <a:lnTo>
                    <a:pt x="0" y="9644"/>
                  </a:lnTo>
                  <a:lnTo>
                    <a:pt x="1605" y="9644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7;p43">
              <a:extLst>
                <a:ext uri="{FF2B5EF4-FFF2-40B4-BE49-F238E27FC236}">
                  <a16:creationId xmlns:a16="http://schemas.microsoft.com/office/drawing/2014/main" id="{EFC16FF6-8C73-CBCF-51F3-77D8BCAED9D3}"/>
                </a:ext>
              </a:extLst>
            </p:cNvPr>
            <p:cNvSpPr/>
            <p:nvPr/>
          </p:nvSpPr>
          <p:spPr>
            <a:xfrm>
              <a:off x="5536250" y="4831550"/>
              <a:ext cx="313300" cy="306475"/>
            </a:xfrm>
            <a:custGeom>
              <a:avLst/>
              <a:gdLst/>
              <a:ahLst/>
              <a:cxnLst/>
              <a:rect l="l" t="t" r="r" b="b"/>
              <a:pathLst>
                <a:path w="12532" h="12259" extrusionOk="0">
                  <a:moveTo>
                    <a:pt x="6266" y="4165"/>
                  </a:moveTo>
                  <a:cubicBezTo>
                    <a:pt x="7372" y="4165"/>
                    <a:pt x="8275" y="5046"/>
                    <a:pt x="8275" y="6128"/>
                  </a:cubicBezTo>
                  <a:cubicBezTo>
                    <a:pt x="8275" y="7212"/>
                    <a:pt x="7374" y="8094"/>
                    <a:pt x="6266" y="8094"/>
                  </a:cubicBezTo>
                  <a:cubicBezTo>
                    <a:pt x="5158" y="8094"/>
                    <a:pt x="4257" y="7212"/>
                    <a:pt x="4257" y="6128"/>
                  </a:cubicBezTo>
                  <a:cubicBezTo>
                    <a:pt x="4257" y="5046"/>
                    <a:pt x="5159" y="4165"/>
                    <a:pt x="6266" y="4165"/>
                  </a:cubicBezTo>
                  <a:close/>
                  <a:moveTo>
                    <a:pt x="5550" y="0"/>
                  </a:moveTo>
                  <a:cubicBezTo>
                    <a:pt x="5454" y="0"/>
                    <a:pt x="4829" y="1686"/>
                    <a:pt x="4829" y="1686"/>
                  </a:cubicBezTo>
                  <a:lnTo>
                    <a:pt x="4064" y="1996"/>
                  </a:lnTo>
                  <a:cubicBezTo>
                    <a:pt x="4064" y="1996"/>
                    <a:pt x="2509" y="1336"/>
                    <a:pt x="2319" y="1336"/>
                  </a:cubicBezTo>
                  <a:cubicBezTo>
                    <a:pt x="2310" y="1336"/>
                    <a:pt x="2304" y="1338"/>
                    <a:pt x="2301" y="1340"/>
                  </a:cubicBezTo>
                  <a:lnTo>
                    <a:pt x="1328" y="2292"/>
                  </a:lnTo>
                  <a:cubicBezTo>
                    <a:pt x="1261" y="2357"/>
                    <a:pt x="2035" y="3983"/>
                    <a:pt x="2035" y="3983"/>
                  </a:cubicBezTo>
                  <a:lnTo>
                    <a:pt x="1719" y="4733"/>
                  </a:lnTo>
                  <a:cubicBezTo>
                    <a:pt x="1719" y="4733"/>
                    <a:pt x="0" y="5394"/>
                    <a:pt x="0" y="5484"/>
                  </a:cubicBezTo>
                  <a:lnTo>
                    <a:pt x="0" y="6830"/>
                  </a:lnTo>
                  <a:cubicBezTo>
                    <a:pt x="0" y="6924"/>
                    <a:pt x="1724" y="7537"/>
                    <a:pt x="1724" y="7537"/>
                  </a:cubicBezTo>
                  <a:lnTo>
                    <a:pt x="2039" y="8285"/>
                  </a:lnTo>
                  <a:cubicBezTo>
                    <a:pt x="2039" y="8285"/>
                    <a:pt x="1304" y="9944"/>
                    <a:pt x="1369" y="10007"/>
                  </a:cubicBezTo>
                  <a:lnTo>
                    <a:pt x="2342" y="10961"/>
                  </a:lnTo>
                  <a:cubicBezTo>
                    <a:pt x="2345" y="10963"/>
                    <a:pt x="2350" y="10964"/>
                    <a:pt x="2358" y="10964"/>
                  </a:cubicBezTo>
                  <a:cubicBezTo>
                    <a:pt x="2540" y="10964"/>
                    <a:pt x="4069" y="10267"/>
                    <a:pt x="4069" y="10267"/>
                  </a:cubicBezTo>
                  <a:lnTo>
                    <a:pt x="4836" y="10579"/>
                  </a:lnTo>
                  <a:cubicBezTo>
                    <a:pt x="4836" y="10579"/>
                    <a:pt x="5513" y="12259"/>
                    <a:pt x="5607" y="12259"/>
                  </a:cubicBezTo>
                  <a:lnTo>
                    <a:pt x="6983" y="12259"/>
                  </a:lnTo>
                  <a:cubicBezTo>
                    <a:pt x="7077" y="12259"/>
                    <a:pt x="7704" y="10573"/>
                    <a:pt x="7704" y="10573"/>
                  </a:cubicBezTo>
                  <a:lnTo>
                    <a:pt x="8471" y="10263"/>
                  </a:lnTo>
                  <a:cubicBezTo>
                    <a:pt x="8471" y="10263"/>
                    <a:pt x="10025" y="10924"/>
                    <a:pt x="10212" y="10924"/>
                  </a:cubicBezTo>
                  <a:cubicBezTo>
                    <a:pt x="10220" y="10924"/>
                    <a:pt x="10226" y="10923"/>
                    <a:pt x="10229" y="10920"/>
                  </a:cubicBezTo>
                  <a:lnTo>
                    <a:pt x="11203" y="9968"/>
                  </a:lnTo>
                  <a:cubicBezTo>
                    <a:pt x="11271" y="9902"/>
                    <a:pt x="10495" y="8276"/>
                    <a:pt x="10495" y="8276"/>
                  </a:cubicBezTo>
                  <a:lnTo>
                    <a:pt x="10811" y="7526"/>
                  </a:lnTo>
                  <a:cubicBezTo>
                    <a:pt x="10811" y="7526"/>
                    <a:pt x="12531" y="6865"/>
                    <a:pt x="12531" y="6773"/>
                  </a:cubicBezTo>
                  <a:lnTo>
                    <a:pt x="12531" y="5427"/>
                  </a:lnTo>
                  <a:cubicBezTo>
                    <a:pt x="12531" y="5334"/>
                    <a:pt x="10809" y="4724"/>
                    <a:pt x="10809" y="4724"/>
                  </a:cubicBezTo>
                  <a:lnTo>
                    <a:pt x="10492" y="3972"/>
                  </a:lnTo>
                  <a:cubicBezTo>
                    <a:pt x="10492" y="3972"/>
                    <a:pt x="11229" y="2313"/>
                    <a:pt x="11163" y="2249"/>
                  </a:cubicBezTo>
                  <a:lnTo>
                    <a:pt x="10190" y="1298"/>
                  </a:lnTo>
                  <a:cubicBezTo>
                    <a:pt x="10187" y="1296"/>
                    <a:pt x="10181" y="1294"/>
                    <a:pt x="10173" y="1294"/>
                  </a:cubicBezTo>
                  <a:cubicBezTo>
                    <a:pt x="9987" y="1294"/>
                    <a:pt x="8462" y="1991"/>
                    <a:pt x="8462" y="1991"/>
                  </a:cubicBezTo>
                  <a:lnTo>
                    <a:pt x="7695" y="1682"/>
                  </a:lnTo>
                  <a:cubicBezTo>
                    <a:pt x="7695" y="1682"/>
                    <a:pt x="7019" y="0"/>
                    <a:pt x="69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08;p43">
              <a:extLst>
                <a:ext uri="{FF2B5EF4-FFF2-40B4-BE49-F238E27FC236}">
                  <a16:creationId xmlns:a16="http://schemas.microsoft.com/office/drawing/2014/main" id="{D56A6132-826B-7C71-3DCD-731E7501050C}"/>
                </a:ext>
              </a:extLst>
            </p:cNvPr>
            <p:cNvSpPr/>
            <p:nvPr/>
          </p:nvSpPr>
          <p:spPr>
            <a:xfrm>
              <a:off x="6071425" y="4865225"/>
              <a:ext cx="357425" cy="234950"/>
            </a:xfrm>
            <a:custGeom>
              <a:avLst/>
              <a:gdLst/>
              <a:ahLst/>
              <a:cxnLst/>
              <a:rect l="l" t="t" r="r" b="b"/>
              <a:pathLst>
                <a:path w="14297" h="9398" extrusionOk="0">
                  <a:moveTo>
                    <a:pt x="13244" y="1052"/>
                  </a:moveTo>
                  <a:lnTo>
                    <a:pt x="13244" y="8346"/>
                  </a:lnTo>
                  <a:lnTo>
                    <a:pt x="1053" y="8346"/>
                  </a:lnTo>
                  <a:lnTo>
                    <a:pt x="1053" y="1052"/>
                  </a:lnTo>
                  <a:close/>
                  <a:moveTo>
                    <a:pt x="0" y="1"/>
                  </a:moveTo>
                  <a:lnTo>
                    <a:pt x="0" y="9398"/>
                  </a:lnTo>
                  <a:lnTo>
                    <a:pt x="14296" y="9398"/>
                  </a:lnTo>
                  <a:lnTo>
                    <a:pt x="1429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09;p43">
              <a:extLst>
                <a:ext uri="{FF2B5EF4-FFF2-40B4-BE49-F238E27FC236}">
                  <a16:creationId xmlns:a16="http://schemas.microsoft.com/office/drawing/2014/main" id="{7D586B2D-4A94-31AA-6E78-A2385DA1C30A}"/>
                </a:ext>
              </a:extLst>
            </p:cNvPr>
            <p:cNvSpPr/>
            <p:nvPr/>
          </p:nvSpPr>
          <p:spPr>
            <a:xfrm>
              <a:off x="6812775" y="4840300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1" y="1"/>
                  </a:moveTo>
                  <a:lnTo>
                    <a:pt x="1" y="1052"/>
                  </a:lnTo>
                  <a:lnTo>
                    <a:pt x="3630" y="1052"/>
                  </a:lnTo>
                  <a:lnTo>
                    <a:pt x="3630" y="4678"/>
                  </a:lnTo>
                  <a:lnTo>
                    <a:pt x="4682" y="4678"/>
                  </a:lnTo>
                  <a:lnTo>
                    <a:pt x="46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10;p43">
              <a:extLst>
                <a:ext uri="{FF2B5EF4-FFF2-40B4-BE49-F238E27FC236}">
                  <a16:creationId xmlns:a16="http://schemas.microsoft.com/office/drawing/2014/main" id="{575592C3-30DE-E054-6C3D-AD457BF4FBDA}"/>
                </a:ext>
              </a:extLst>
            </p:cNvPr>
            <p:cNvSpPr/>
            <p:nvPr/>
          </p:nvSpPr>
          <p:spPr>
            <a:xfrm>
              <a:off x="6644800" y="4840300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1"/>
                  </a:moveTo>
                  <a:lnTo>
                    <a:pt x="1" y="4678"/>
                  </a:lnTo>
                  <a:lnTo>
                    <a:pt x="1053" y="4678"/>
                  </a:lnTo>
                  <a:lnTo>
                    <a:pt x="1053" y="1052"/>
                  </a:lnTo>
                  <a:lnTo>
                    <a:pt x="4681" y="1052"/>
                  </a:lnTo>
                  <a:lnTo>
                    <a:pt x="46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11;p43">
              <a:extLst>
                <a:ext uri="{FF2B5EF4-FFF2-40B4-BE49-F238E27FC236}">
                  <a16:creationId xmlns:a16="http://schemas.microsoft.com/office/drawing/2014/main" id="{D000D4F5-0147-077D-A60B-D1F1E52DC407}"/>
                </a:ext>
              </a:extLst>
            </p:cNvPr>
            <p:cNvSpPr/>
            <p:nvPr/>
          </p:nvSpPr>
          <p:spPr>
            <a:xfrm>
              <a:off x="6812775" y="5008175"/>
              <a:ext cx="117075" cy="116950"/>
            </a:xfrm>
            <a:custGeom>
              <a:avLst/>
              <a:gdLst/>
              <a:ahLst/>
              <a:cxnLst/>
              <a:rect l="l" t="t" r="r" b="b"/>
              <a:pathLst>
                <a:path w="4683" h="4678" extrusionOk="0">
                  <a:moveTo>
                    <a:pt x="3630" y="0"/>
                  </a:moveTo>
                  <a:lnTo>
                    <a:pt x="3630" y="3626"/>
                  </a:lnTo>
                  <a:lnTo>
                    <a:pt x="1" y="3626"/>
                  </a:lnTo>
                  <a:lnTo>
                    <a:pt x="1" y="4677"/>
                  </a:lnTo>
                  <a:lnTo>
                    <a:pt x="4682" y="4677"/>
                  </a:lnTo>
                  <a:lnTo>
                    <a:pt x="46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12;p43">
              <a:extLst>
                <a:ext uri="{FF2B5EF4-FFF2-40B4-BE49-F238E27FC236}">
                  <a16:creationId xmlns:a16="http://schemas.microsoft.com/office/drawing/2014/main" id="{0EC60AA6-1233-038B-3FD0-851990F843AE}"/>
                </a:ext>
              </a:extLst>
            </p:cNvPr>
            <p:cNvSpPr/>
            <p:nvPr/>
          </p:nvSpPr>
          <p:spPr>
            <a:xfrm>
              <a:off x="6644800" y="5008175"/>
              <a:ext cx="117025" cy="116950"/>
            </a:xfrm>
            <a:custGeom>
              <a:avLst/>
              <a:gdLst/>
              <a:ahLst/>
              <a:cxnLst/>
              <a:rect l="l" t="t" r="r" b="b"/>
              <a:pathLst>
                <a:path w="4681" h="4678" extrusionOk="0">
                  <a:moveTo>
                    <a:pt x="1" y="0"/>
                  </a:moveTo>
                  <a:lnTo>
                    <a:pt x="1" y="4677"/>
                  </a:lnTo>
                  <a:lnTo>
                    <a:pt x="4681" y="4677"/>
                  </a:lnTo>
                  <a:lnTo>
                    <a:pt x="4681" y="3626"/>
                  </a:lnTo>
                  <a:lnTo>
                    <a:pt x="1053" y="3626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13;p43">
              <a:extLst>
                <a:ext uri="{FF2B5EF4-FFF2-40B4-BE49-F238E27FC236}">
                  <a16:creationId xmlns:a16="http://schemas.microsoft.com/office/drawing/2014/main" id="{4DEA213C-ECCB-F964-E8A0-550F81B064EE}"/>
                </a:ext>
              </a:extLst>
            </p:cNvPr>
            <p:cNvSpPr/>
            <p:nvPr/>
          </p:nvSpPr>
          <p:spPr>
            <a:xfrm>
              <a:off x="3131625" y="4627575"/>
              <a:ext cx="129250" cy="124325"/>
            </a:xfrm>
            <a:custGeom>
              <a:avLst/>
              <a:gdLst/>
              <a:ahLst/>
              <a:cxnLst/>
              <a:rect l="l" t="t" r="r" b="b"/>
              <a:pathLst>
                <a:path w="5170" h="4973" extrusionOk="0">
                  <a:moveTo>
                    <a:pt x="2684" y="0"/>
                  </a:moveTo>
                  <a:cubicBezTo>
                    <a:pt x="2683" y="0"/>
                    <a:pt x="2682" y="0"/>
                    <a:pt x="2681" y="0"/>
                  </a:cubicBezTo>
                  <a:cubicBezTo>
                    <a:pt x="1675" y="0"/>
                    <a:pt x="768" y="607"/>
                    <a:pt x="385" y="1536"/>
                  </a:cubicBezTo>
                  <a:cubicBezTo>
                    <a:pt x="0" y="2464"/>
                    <a:pt x="213" y="3535"/>
                    <a:pt x="925" y="4246"/>
                  </a:cubicBezTo>
                  <a:cubicBezTo>
                    <a:pt x="1400" y="4721"/>
                    <a:pt x="2035" y="4973"/>
                    <a:pt x="2682" y="4973"/>
                  </a:cubicBezTo>
                  <a:cubicBezTo>
                    <a:pt x="3003" y="4973"/>
                    <a:pt x="3328" y="4910"/>
                    <a:pt x="3637" y="4782"/>
                  </a:cubicBezTo>
                  <a:cubicBezTo>
                    <a:pt x="4565" y="4397"/>
                    <a:pt x="5170" y="3488"/>
                    <a:pt x="5170" y="2482"/>
                  </a:cubicBezTo>
                  <a:cubicBezTo>
                    <a:pt x="5168" y="1112"/>
                    <a:pt x="4056" y="0"/>
                    <a:pt x="2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0EF2C67C-32FD-BB2A-DA9E-51C7D73D558F}"/>
              </a:ext>
            </a:extLst>
          </p:cNvPr>
          <p:cNvSpPr txBox="1"/>
          <p:nvPr/>
        </p:nvSpPr>
        <p:spPr>
          <a:xfrm>
            <a:off x="3345979" y="3008365"/>
            <a:ext cx="269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5"/>
              </a:rPr>
              <a:t>POC</a:t>
            </a:r>
            <a:endParaRPr lang="fr-FR" dirty="0"/>
          </a:p>
        </p:txBody>
      </p:sp>
      <p:pic>
        <p:nvPicPr>
          <p:cNvPr id="27" name="Média en ligne 26" title="SmartHeat POC">
            <a:hlinkClick r:id="" action="ppaction://media"/>
            <a:extLst>
              <a:ext uri="{FF2B5EF4-FFF2-40B4-BE49-F238E27FC236}">
                <a16:creationId xmlns:a16="http://schemas.microsoft.com/office/drawing/2014/main" id="{61231770-72B6-F73E-FDA9-E51EEB5418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94237" y="1274159"/>
            <a:ext cx="4907405" cy="277268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FCE3823-F1AC-7133-0676-8966D9DE018D}"/>
              </a:ext>
            </a:extLst>
          </p:cNvPr>
          <p:cNvSpPr txBox="1"/>
          <p:nvPr/>
        </p:nvSpPr>
        <p:spPr>
          <a:xfrm>
            <a:off x="8473440" y="4800600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7381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édia en ligne 26" title="SmartHeat POC">
            <a:hlinkClick r:id="" action="ppaction://media"/>
            <a:extLst>
              <a:ext uri="{FF2B5EF4-FFF2-40B4-BE49-F238E27FC236}">
                <a16:creationId xmlns:a16="http://schemas.microsoft.com/office/drawing/2014/main" id="{E34FBB12-C6D8-3DA8-4DCF-16C54450CD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46300" cy="52241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80AA4E-0A7A-4C2C-5278-AD3EE316D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148D76-1739-8C1C-3518-119B4A7E6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774F143-8459-B6DD-FF15-718121836ADE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97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ctrTitle"/>
          </p:nvPr>
        </p:nvSpPr>
        <p:spPr>
          <a:xfrm>
            <a:off x="5977851" y="-378484"/>
            <a:ext cx="3892950" cy="1071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ASPECT TECHNIQUE</a:t>
            </a:r>
            <a:endParaRPr sz="3200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title" idx="2"/>
          </p:nvPr>
        </p:nvSpPr>
        <p:spPr>
          <a:xfrm>
            <a:off x="4655061" y="0"/>
            <a:ext cx="171594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03 -</a:t>
            </a:r>
            <a:endParaRPr dirty="0"/>
          </a:p>
        </p:txBody>
      </p:sp>
      <p:pic>
        <p:nvPicPr>
          <p:cNvPr id="3" name="Image 2" descr="Une image contenant texte, horloge, conception&#10;&#10;Description générée automatiquement">
            <a:extLst>
              <a:ext uri="{FF2B5EF4-FFF2-40B4-BE49-F238E27FC236}">
                <a16:creationId xmlns:a16="http://schemas.microsoft.com/office/drawing/2014/main" id="{4ECCDDED-96B0-C205-4431-217418776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" y="1226660"/>
            <a:ext cx="4061460" cy="3801715"/>
          </a:xfrm>
          <a:prstGeom prst="rect">
            <a:avLst/>
          </a:prstGeom>
        </p:spPr>
      </p:pic>
      <p:pic>
        <p:nvPicPr>
          <p:cNvPr id="5" name="Image 4" descr="Une image contenant Graphique, symbole, conception, nuit&#10;&#10;Description générée automatiquement">
            <a:extLst>
              <a:ext uri="{FF2B5EF4-FFF2-40B4-BE49-F238E27FC236}">
                <a16:creationId xmlns:a16="http://schemas.microsoft.com/office/drawing/2014/main" id="{C8F706B9-0974-3D0D-F7D9-A1D3BF8A4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5975"/>
            <a:ext cx="1162050" cy="11445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05D381-5150-4B68-B131-31F0A87F1ACF}"/>
              </a:ext>
            </a:extLst>
          </p:cNvPr>
          <p:cNvSpPr/>
          <p:nvPr/>
        </p:nvSpPr>
        <p:spPr>
          <a:xfrm>
            <a:off x="4152900" y="1440611"/>
            <a:ext cx="1715940" cy="28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EE872-E44E-4B45-AB1C-2A156B374880}"/>
              </a:ext>
            </a:extLst>
          </p:cNvPr>
          <p:cNvSpPr/>
          <p:nvPr/>
        </p:nvSpPr>
        <p:spPr>
          <a:xfrm>
            <a:off x="4152900" y="1873202"/>
            <a:ext cx="1715940" cy="28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8E633F-8B6A-47C3-9102-55E06629B292}"/>
              </a:ext>
            </a:extLst>
          </p:cNvPr>
          <p:cNvSpPr/>
          <p:nvPr/>
        </p:nvSpPr>
        <p:spPr>
          <a:xfrm>
            <a:off x="4152900" y="2287078"/>
            <a:ext cx="1715940" cy="28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054E91-BE5E-4863-B72F-9544F033C72E}"/>
              </a:ext>
            </a:extLst>
          </p:cNvPr>
          <p:cNvSpPr/>
          <p:nvPr/>
        </p:nvSpPr>
        <p:spPr>
          <a:xfrm>
            <a:off x="4152900" y="2713951"/>
            <a:ext cx="1715940" cy="28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7B3E38-5C70-4B12-8EF4-168F5512E7AD}"/>
              </a:ext>
            </a:extLst>
          </p:cNvPr>
          <p:cNvSpPr/>
          <p:nvPr/>
        </p:nvSpPr>
        <p:spPr>
          <a:xfrm>
            <a:off x="4152900" y="3140823"/>
            <a:ext cx="1715940" cy="425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77B05C-A213-40FE-8DCF-3BAD4158E23D}"/>
              </a:ext>
            </a:extLst>
          </p:cNvPr>
          <p:cNvSpPr txBox="1"/>
          <p:nvPr/>
        </p:nvSpPr>
        <p:spPr>
          <a:xfrm>
            <a:off x="3872183" y="868195"/>
            <a:ext cx="2277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latin typeface="Advent Pro" panose="020B0604020202020204" charset="0"/>
              </a:rPr>
              <a:t>CAPTEURS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E26D93-53A3-4DA7-8313-43107C268EC0}"/>
              </a:ext>
            </a:extLst>
          </p:cNvPr>
          <p:cNvSpPr txBox="1"/>
          <p:nvPr/>
        </p:nvSpPr>
        <p:spPr>
          <a:xfrm>
            <a:off x="4152900" y="1435238"/>
            <a:ext cx="171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FD8377-AE25-4FFA-842E-E71E5D127AD6}"/>
              </a:ext>
            </a:extLst>
          </p:cNvPr>
          <p:cNvSpPr txBox="1"/>
          <p:nvPr/>
        </p:nvSpPr>
        <p:spPr>
          <a:xfrm>
            <a:off x="4152900" y="1859337"/>
            <a:ext cx="171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PRESENCE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A4B58CE-F5CE-41F0-953E-CB51F8C447F7}"/>
              </a:ext>
            </a:extLst>
          </p:cNvPr>
          <p:cNvSpPr txBox="1"/>
          <p:nvPr/>
        </p:nvSpPr>
        <p:spPr>
          <a:xfrm>
            <a:off x="4133132" y="2284211"/>
            <a:ext cx="1715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HUMIDITE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8413F7B-27B8-4B96-87FE-A96C6FE5EF56}"/>
              </a:ext>
            </a:extLst>
          </p:cNvPr>
          <p:cNvSpPr txBox="1"/>
          <p:nvPr/>
        </p:nvSpPr>
        <p:spPr>
          <a:xfrm>
            <a:off x="4088511" y="2699536"/>
            <a:ext cx="1844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QUALITE DE L’AIR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D83763F-E7A3-4A1F-B5FD-FEB0B8F07AF9}"/>
              </a:ext>
            </a:extLst>
          </p:cNvPr>
          <p:cNvSpPr txBox="1"/>
          <p:nvPr/>
        </p:nvSpPr>
        <p:spPr>
          <a:xfrm>
            <a:off x="4143016" y="3104172"/>
            <a:ext cx="171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OUVERTURE / FENETRES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1D020D6-4B01-43CC-B7E7-6C01E670C4E6}"/>
              </a:ext>
            </a:extLst>
          </p:cNvPr>
          <p:cNvGrpSpPr/>
          <p:nvPr/>
        </p:nvGrpSpPr>
        <p:grpSpPr>
          <a:xfrm>
            <a:off x="4152900" y="3710066"/>
            <a:ext cx="1715940" cy="307777"/>
            <a:chOff x="4152900" y="3559407"/>
            <a:chExt cx="1715940" cy="3077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30ADF5-692C-459F-B601-F18BD8CE88AC}"/>
                </a:ext>
              </a:extLst>
            </p:cNvPr>
            <p:cNvSpPr/>
            <p:nvPr/>
          </p:nvSpPr>
          <p:spPr>
            <a:xfrm>
              <a:off x="4152900" y="3567697"/>
              <a:ext cx="1715940" cy="2846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6F2A398-88CB-481E-A18A-71064C51E52A}"/>
                </a:ext>
              </a:extLst>
            </p:cNvPr>
            <p:cNvSpPr txBox="1"/>
            <p:nvPr/>
          </p:nvSpPr>
          <p:spPr>
            <a:xfrm>
              <a:off x="4185095" y="3559407"/>
              <a:ext cx="1663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MOUVEMENT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78464F2-A24C-4DA8-B1CD-1A7764BCA8E4}"/>
              </a:ext>
            </a:extLst>
          </p:cNvPr>
          <p:cNvSpPr/>
          <p:nvPr/>
        </p:nvSpPr>
        <p:spPr>
          <a:xfrm>
            <a:off x="6771738" y="2429325"/>
            <a:ext cx="2035834" cy="4240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ECEBB61-F075-4197-AE2F-DD157F37BFD9}"/>
              </a:ext>
            </a:extLst>
          </p:cNvPr>
          <p:cNvSpPr txBox="1"/>
          <p:nvPr/>
        </p:nvSpPr>
        <p:spPr>
          <a:xfrm>
            <a:off x="6771738" y="2487485"/>
            <a:ext cx="2035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SERVEUR CENTRAL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E0269775-2BAD-4EFA-869A-EADC98723222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5868840" y="1589127"/>
            <a:ext cx="902898" cy="1052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E8631E41-1BE1-4F87-9C26-FFFCE6DA10BF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>
            <a:off x="5868840" y="2013226"/>
            <a:ext cx="902898" cy="628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60F2B1E5-1D7F-42B3-8939-7C57E736E440}"/>
              </a:ext>
            </a:extLst>
          </p:cNvPr>
          <p:cNvCxnSpPr>
            <a:cxnSpLocks/>
            <a:stCxn id="9" idx="3"/>
            <a:endCxn id="23" idx="1"/>
          </p:cNvCxnSpPr>
          <p:nvPr/>
        </p:nvCxnSpPr>
        <p:spPr>
          <a:xfrm>
            <a:off x="5868840" y="2429414"/>
            <a:ext cx="902898" cy="2119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1766C87-C934-4DA7-AA87-3189C5AFEB64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5693434" y="2641374"/>
            <a:ext cx="1078304" cy="284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7E04272-5DB1-4935-B634-DFA26ECD3185}"/>
              </a:ext>
            </a:extLst>
          </p:cNvPr>
          <p:cNvCxnSpPr>
            <a:cxnSpLocks/>
            <a:stCxn id="11" idx="3"/>
            <a:endCxn id="23" idx="1"/>
          </p:cNvCxnSpPr>
          <p:nvPr/>
        </p:nvCxnSpPr>
        <p:spPr>
          <a:xfrm flipV="1">
            <a:off x="5868840" y="2641374"/>
            <a:ext cx="902898" cy="712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B5EE567-35D8-4369-83CA-8CA2980D3064}"/>
              </a:ext>
            </a:extLst>
          </p:cNvPr>
          <p:cNvCxnSpPr>
            <a:cxnSpLocks/>
            <a:stCxn id="12" idx="3"/>
            <a:endCxn id="23" idx="1"/>
          </p:cNvCxnSpPr>
          <p:nvPr/>
        </p:nvCxnSpPr>
        <p:spPr>
          <a:xfrm flipV="1">
            <a:off x="5868840" y="2641374"/>
            <a:ext cx="902898" cy="1219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032370C1-CD28-5816-C31E-2F612E6E26BD}"/>
              </a:ext>
            </a:extLst>
          </p:cNvPr>
          <p:cNvSpPr txBox="1"/>
          <p:nvPr/>
        </p:nvSpPr>
        <p:spPr>
          <a:xfrm>
            <a:off x="8473440" y="4800600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9406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5"/>
          <p:cNvSpPr txBox="1">
            <a:spLocks noGrp="1"/>
          </p:cNvSpPr>
          <p:nvPr>
            <p:ph type="ctrTitle"/>
          </p:nvPr>
        </p:nvSpPr>
        <p:spPr>
          <a:xfrm>
            <a:off x="5977851" y="-378484"/>
            <a:ext cx="3892950" cy="10715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BUSINESS PLAN</a:t>
            </a:r>
            <a:endParaRPr sz="3200" dirty="0"/>
          </a:p>
        </p:txBody>
      </p:sp>
      <p:sp>
        <p:nvSpPr>
          <p:cNvPr id="379" name="Google Shape;379;p35"/>
          <p:cNvSpPr txBox="1">
            <a:spLocks noGrp="1"/>
          </p:cNvSpPr>
          <p:nvPr>
            <p:ph type="title" idx="2"/>
          </p:nvPr>
        </p:nvSpPr>
        <p:spPr>
          <a:xfrm>
            <a:off x="4655061" y="0"/>
            <a:ext cx="171594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04 -</a:t>
            </a:r>
            <a:endParaRPr dirty="0"/>
          </a:p>
        </p:txBody>
      </p:sp>
      <p:pic>
        <p:nvPicPr>
          <p:cNvPr id="5" name="Image 4" descr="Une image contenant Graphique, symbole, conception, nuit&#10;&#10;Description générée automatiquement">
            <a:extLst>
              <a:ext uri="{FF2B5EF4-FFF2-40B4-BE49-F238E27FC236}">
                <a16:creationId xmlns:a16="http://schemas.microsoft.com/office/drawing/2014/main" id="{C8F706B9-0974-3D0D-F7D9-A1D3BF8A4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5975"/>
            <a:ext cx="1162050" cy="1144549"/>
          </a:xfrm>
          <a:prstGeom prst="rect">
            <a:avLst/>
          </a:prstGeom>
        </p:spPr>
      </p:pic>
      <p:pic>
        <p:nvPicPr>
          <p:cNvPr id="4" name="Image 3" descr="Une image contenant dessin humoristique, capture d’écran, conception, art&#10;&#10;Description générée automatiquement">
            <a:extLst>
              <a:ext uri="{FF2B5EF4-FFF2-40B4-BE49-F238E27FC236}">
                <a16:creationId xmlns:a16="http://schemas.microsoft.com/office/drawing/2014/main" id="{DEE65507-12C8-D871-171E-79F49D9FF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374" y="2651048"/>
            <a:ext cx="2838626" cy="2492452"/>
          </a:xfrm>
          <a:prstGeom prst="rect">
            <a:avLst/>
          </a:prstGeom>
        </p:spPr>
      </p:pic>
      <p:pic>
        <p:nvPicPr>
          <p:cNvPr id="3" name="Image 2" descr="Une image contenant texte, capture d’écran, Police, Parallèle&#10;&#10;Description générée automatiquement">
            <a:extLst>
              <a:ext uri="{FF2B5EF4-FFF2-40B4-BE49-F238E27FC236}">
                <a16:creationId xmlns:a16="http://schemas.microsoft.com/office/drawing/2014/main" id="{AA67F23F-C797-046E-7744-334FF2A8A6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81" b="14020"/>
          <a:stretch/>
        </p:blipFill>
        <p:spPr>
          <a:xfrm>
            <a:off x="563880" y="968574"/>
            <a:ext cx="5330014" cy="383754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882F09D-0C9C-2E61-C2C2-BFBF1397AE48}"/>
              </a:ext>
            </a:extLst>
          </p:cNvPr>
          <p:cNvSpPr txBox="1"/>
          <p:nvPr/>
        </p:nvSpPr>
        <p:spPr>
          <a:xfrm>
            <a:off x="8473440" y="4800600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4045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58"/>
          <p:cNvSpPr txBox="1">
            <a:spLocks noGrp="1"/>
          </p:cNvSpPr>
          <p:nvPr>
            <p:ph type="title"/>
          </p:nvPr>
        </p:nvSpPr>
        <p:spPr>
          <a:xfrm>
            <a:off x="796050" y="775250"/>
            <a:ext cx="7551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pic>
        <p:nvPicPr>
          <p:cNvPr id="2" name="Image 1" descr="Une image contenant Police, texte, Graphique, carte de visite&#10;&#10;Description générée automatiquement">
            <a:extLst>
              <a:ext uri="{FF2B5EF4-FFF2-40B4-BE49-F238E27FC236}">
                <a16:creationId xmlns:a16="http://schemas.microsoft.com/office/drawing/2014/main" id="{F9AE49CA-B67F-8EAD-ECE8-C42E280BF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88" t="32707" r="11124" b="31675"/>
          <a:stretch/>
        </p:blipFill>
        <p:spPr>
          <a:xfrm>
            <a:off x="1053478" y="1679822"/>
            <a:ext cx="6610323" cy="1932729"/>
          </a:xfrm>
          <a:prstGeom prst="rect">
            <a:avLst/>
          </a:prstGeom>
          <a:ln w="57150">
            <a:noFill/>
          </a:ln>
          <a:effectLst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E9177BC-4158-9697-D421-A72E59A16A31}"/>
              </a:ext>
            </a:extLst>
          </p:cNvPr>
          <p:cNvSpPr txBox="1"/>
          <p:nvPr/>
        </p:nvSpPr>
        <p:spPr>
          <a:xfrm>
            <a:off x="2362200" y="3733800"/>
            <a:ext cx="4663440" cy="954107"/>
          </a:xfrm>
          <a:prstGeom prst="rect">
            <a:avLst/>
          </a:prstGeom>
          <a:solidFill>
            <a:srgbClr val="F6FFF3"/>
          </a:solidFill>
        </p:spPr>
        <p:txBody>
          <a:bodyPr wrap="square" rtlCol="0">
            <a:spAutoFit/>
          </a:bodyPr>
          <a:lstStyle/>
          <a:p>
            <a:pPr algn="ctr"/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fr-F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Adrien  - Léane - Lucas - Naël - Pauline - Simon - Yassine </a:t>
            </a:r>
          </a:p>
          <a:p>
            <a:pPr algn="ctr"/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9B50D2C-F916-395D-8E03-A036E00149A3}"/>
              </a:ext>
            </a:extLst>
          </p:cNvPr>
          <p:cNvSpPr txBox="1"/>
          <p:nvPr/>
        </p:nvSpPr>
        <p:spPr>
          <a:xfrm>
            <a:off x="8473440" y="4800600"/>
            <a:ext cx="67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od Delivery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09365"/>
      </a:accent1>
      <a:accent2>
        <a:srgbClr val="F16C2A"/>
      </a:accent2>
      <a:accent3>
        <a:srgbClr val="A37F6D"/>
      </a:accent3>
      <a:accent4>
        <a:srgbClr val="ABE697"/>
      </a:accent4>
      <a:accent5>
        <a:srgbClr val="6869BD"/>
      </a:accent5>
      <a:accent6>
        <a:srgbClr val="0002A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Affichage à l'écran (16:9)</PresentationFormat>
  <Paragraphs>33</Paragraphs>
  <Slides>7</Slides>
  <Notes>6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Advent Pro</vt:lpstr>
      <vt:lpstr>Roboto Black</vt:lpstr>
      <vt:lpstr>Roboto</vt:lpstr>
      <vt:lpstr>Arial</vt:lpstr>
      <vt:lpstr>Food Delivery</vt:lpstr>
      <vt:lpstr>SOUTENANCE FINALE</vt:lpstr>
      <vt:lpstr>Présentation PowerPoint</vt:lpstr>
      <vt:lpstr>POC</vt:lpstr>
      <vt:lpstr>Présentation PowerPoint</vt:lpstr>
      <vt:lpstr>ASPECT TECHNIQUE</vt:lpstr>
      <vt:lpstr>BUSINESS PLAN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Anicet</dc:creator>
  <cp:lastModifiedBy>pauline tcht</cp:lastModifiedBy>
  <cp:revision>4</cp:revision>
  <dcterms:modified xsi:type="dcterms:W3CDTF">2023-10-12T11:34:02Z</dcterms:modified>
</cp:coreProperties>
</file>