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3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8" r:id="rId6"/>
    <p:sldId id="306" r:id="rId7"/>
    <p:sldId id="308" r:id="rId8"/>
    <p:sldId id="307" r:id="rId9"/>
    <p:sldId id="314" r:id="rId10"/>
  </p:sldIdLst>
  <p:sldSz cx="9144000" cy="5143500" type="screen16x9"/>
  <p:notesSz cx="6858000" cy="9144000"/>
  <p:embeddedFontLst>
    <p:embeddedFont>
      <p:font typeface="Abadi" panose="02000000000000000000" pitchFamily="2" charset="0"/>
      <p:regular r:id="rId13"/>
    </p:embeddedFont>
    <p:embeddedFont>
      <p:font typeface="Bahnschrift Light Condensed" panose="020B0502040204020203" pitchFamily="34" charset="0"/>
      <p:regular r:id="rId14"/>
    </p:embeddedFont>
    <p:embeddedFont>
      <p:font typeface="Montserrat" pitchFamily="2" charset="0"/>
      <p:regular r:id="rId15"/>
      <p:bold r:id="rId16"/>
      <p:italic r:id="rId17"/>
      <p:boldItalic r:id="rId18"/>
    </p:embeddedFont>
    <p:embeddedFont>
      <p:font typeface="Montserrat ExtraBold" pitchFamily="2" charset="0"/>
      <p:bold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BB1C65-FF51-4A00-9D7D-C2E5922FD37E}">
  <a:tblStyle styleId="{B4BB1C65-FF51-4A00-9D7D-C2E5922FD3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font" Target="fonts/font1.fntdata" /><Relationship Id="rId18" Type="http://schemas.openxmlformats.org/officeDocument/2006/relationships/font" Target="fonts/font6.fntdata" /><Relationship Id="rId3" Type="http://schemas.openxmlformats.org/officeDocument/2006/relationships/customXml" Target="../customXml/item3.xml" /><Relationship Id="rId21" Type="http://schemas.openxmlformats.org/officeDocument/2006/relationships/presProps" Target="presProps.xml" /><Relationship Id="rId7" Type="http://schemas.openxmlformats.org/officeDocument/2006/relationships/slide" Target="slides/slide3.xml" /><Relationship Id="rId12" Type="http://schemas.openxmlformats.org/officeDocument/2006/relationships/handoutMaster" Target="handoutMasters/handoutMaster1.xml" /><Relationship Id="rId17" Type="http://schemas.openxmlformats.org/officeDocument/2006/relationships/font" Target="fonts/font5.fntdata" /><Relationship Id="rId2" Type="http://schemas.openxmlformats.org/officeDocument/2006/relationships/customXml" Target="../customXml/item2.xml" /><Relationship Id="rId16" Type="http://schemas.openxmlformats.org/officeDocument/2006/relationships/font" Target="fonts/font4.fntdata" /><Relationship Id="rId20" Type="http://schemas.openxmlformats.org/officeDocument/2006/relationships/font" Target="fonts/font8.fntdata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notesMaster" Target="notesMasters/notesMaster1.xml" /><Relationship Id="rId24" Type="http://schemas.openxmlformats.org/officeDocument/2006/relationships/tableStyles" Target="tableStyles.xml" /><Relationship Id="rId5" Type="http://schemas.openxmlformats.org/officeDocument/2006/relationships/slide" Target="slides/slide1.xml" /><Relationship Id="rId15" Type="http://schemas.openxmlformats.org/officeDocument/2006/relationships/font" Target="fonts/font3.fntdata" /><Relationship Id="rId23" Type="http://schemas.openxmlformats.org/officeDocument/2006/relationships/theme" Target="theme/theme1.xml" /><Relationship Id="rId10" Type="http://schemas.openxmlformats.org/officeDocument/2006/relationships/slide" Target="slides/slide6.xml" /><Relationship Id="rId19" Type="http://schemas.openxmlformats.org/officeDocument/2006/relationships/font" Target="fonts/font7.fntdata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font" Target="fonts/font2.fntdata" /><Relationship Id="rId22" Type="http://schemas.openxmlformats.org/officeDocument/2006/relationships/viewProps" Target="view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CB5E19A-83AB-0BBB-365B-B24F11E67B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3BB70DD-4C90-F37F-4009-5A6C6E0FEA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3FEE7-4341-4697-BC04-E09821BF9B39}" type="datetimeFigureOut">
              <a:rPr lang="fr-FR" smtClean="0"/>
              <a:t>21/10/2022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F10EB5-855D-E2E5-EDA1-661DA0BFBB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402136D-2C1D-FAC3-3A87-8641BF89B4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E2323-EF10-4664-88D4-CEE276EFDA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2773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f9262ee2f_0_26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f9262ee2f_0_26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75900" y="1950100"/>
            <a:ext cx="47922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44200" y="3704650"/>
            <a:ext cx="50556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762670" y="3177750"/>
            <a:ext cx="3068700" cy="59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1048270" y="3287500"/>
            <a:ext cx="2412900" cy="931500"/>
          </a:xfrm>
          <a:prstGeom prst="rect">
            <a:avLst/>
          </a:prstGeom>
          <a:effectLst>
            <a:outerShdw blurRad="114300" dist="28575" dir="636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762670" y="3720650"/>
            <a:ext cx="30687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938500" y="1659275"/>
            <a:ext cx="31869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5037525" y="1659275"/>
            <a:ext cx="31869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_1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3538497" y="261557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subTitle" idx="1"/>
          </p:nvPr>
        </p:nvSpPr>
        <p:spPr>
          <a:xfrm>
            <a:off x="3538497" y="3148075"/>
            <a:ext cx="206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title" idx="2"/>
          </p:nvPr>
        </p:nvSpPr>
        <p:spPr>
          <a:xfrm>
            <a:off x="6028553" y="261557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ubTitle" idx="3"/>
          </p:nvPr>
        </p:nvSpPr>
        <p:spPr>
          <a:xfrm>
            <a:off x="6028553" y="3148075"/>
            <a:ext cx="206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title" idx="4"/>
          </p:nvPr>
        </p:nvSpPr>
        <p:spPr>
          <a:xfrm>
            <a:off x="1048447" y="261557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ubTitle" idx="5"/>
          </p:nvPr>
        </p:nvSpPr>
        <p:spPr>
          <a:xfrm>
            <a:off x="1048447" y="3148075"/>
            <a:ext cx="206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title" idx="6" hasCustomPrompt="1"/>
          </p:nvPr>
        </p:nvSpPr>
        <p:spPr>
          <a:xfrm>
            <a:off x="1048450" y="1770700"/>
            <a:ext cx="20670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4"/>
          <p:cNvSpPr txBox="1">
            <a:spLocks noGrp="1"/>
          </p:cNvSpPr>
          <p:nvPr>
            <p:ph type="title" idx="7" hasCustomPrompt="1"/>
          </p:nvPr>
        </p:nvSpPr>
        <p:spPr>
          <a:xfrm>
            <a:off x="3538500" y="1770700"/>
            <a:ext cx="20670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4"/>
          <p:cNvSpPr txBox="1">
            <a:spLocks noGrp="1"/>
          </p:cNvSpPr>
          <p:nvPr>
            <p:ph type="title" idx="8" hasCustomPrompt="1"/>
          </p:nvPr>
        </p:nvSpPr>
        <p:spPr>
          <a:xfrm>
            <a:off x="6028550" y="1770700"/>
            <a:ext cx="20670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title"/>
          </p:nvPr>
        </p:nvSpPr>
        <p:spPr>
          <a:xfrm>
            <a:off x="1937338" y="2463175"/>
            <a:ext cx="23901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subTitle" idx="1"/>
          </p:nvPr>
        </p:nvSpPr>
        <p:spPr>
          <a:xfrm>
            <a:off x="1937338" y="3148075"/>
            <a:ext cx="2390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title" idx="2"/>
          </p:nvPr>
        </p:nvSpPr>
        <p:spPr>
          <a:xfrm>
            <a:off x="4816563" y="2463175"/>
            <a:ext cx="23901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ubTitle" idx="3"/>
          </p:nvPr>
        </p:nvSpPr>
        <p:spPr>
          <a:xfrm>
            <a:off x="4816563" y="3148075"/>
            <a:ext cx="2390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title" idx="4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 sz="2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8" r:id="rId4"/>
    <p:sldLayoutId id="2147483660" r:id="rId5"/>
    <p:sldLayoutId id="214748366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7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5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>
            <a:spLocks noGrp="1"/>
          </p:cNvSpPr>
          <p:nvPr>
            <p:ph type="ctrTitle"/>
          </p:nvPr>
        </p:nvSpPr>
        <p:spPr>
          <a:xfrm>
            <a:off x="606406" y="1367689"/>
            <a:ext cx="7767900" cy="644700"/>
          </a:xfrm>
          <a:prstGeom prst="rect">
            <a:avLst/>
          </a:prstGeom>
          <a:effectLst>
            <a:outerShdw blurRad="142875" dist="19050" dir="8760000" algn="bl" rotWithShape="0">
              <a:srgbClr val="76A5AF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dirty="0"/>
              <a:t>Entreprise </a:t>
            </a:r>
            <a:r>
              <a:rPr lang="fr-FR" sz="4800" dirty="0" err="1"/>
              <a:t>PolyStep</a:t>
            </a:r>
            <a:endParaRPr sz="4800" dirty="0"/>
          </a:p>
        </p:txBody>
      </p:sp>
      <p:sp>
        <p:nvSpPr>
          <p:cNvPr id="163" name="Google Shape;163;p38"/>
          <p:cNvSpPr txBox="1">
            <a:spLocks noGrp="1"/>
          </p:cNvSpPr>
          <p:nvPr>
            <p:ph type="subTitle" idx="1"/>
          </p:nvPr>
        </p:nvSpPr>
        <p:spPr>
          <a:xfrm>
            <a:off x="1962556" y="4593888"/>
            <a:ext cx="50556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Soutenance PCIS</a:t>
            </a:r>
            <a:endParaRPr dirty="0"/>
          </a:p>
        </p:txBody>
      </p:sp>
      <p:cxnSp>
        <p:nvCxnSpPr>
          <p:cNvPr id="165" name="Google Shape;165;p38"/>
          <p:cNvCxnSpPr/>
          <p:nvPr/>
        </p:nvCxnSpPr>
        <p:spPr>
          <a:xfrm>
            <a:off x="3190500" y="2271258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03B3C8-D42F-B525-AAA5-FD70A9390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852" y="2656567"/>
            <a:ext cx="5738295" cy="16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ournée des métiers de l'informatique">
            <a:extLst>
              <a:ext uri="{FF2B5EF4-FFF2-40B4-BE49-F238E27FC236}">
                <a16:creationId xmlns:a16="http://schemas.microsoft.com/office/drawing/2014/main" id="{26FF2BD4-5DF3-9460-74C4-97C660C01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49" y="-136561"/>
            <a:ext cx="4376057" cy="99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70;p39">
            <a:extLst>
              <a:ext uri="{FF2B5EF4-FFF2-40B4-BE49-F238E27FC236}">
                <a16:creationId xmlns:a16="http://schemas.microsoft.com/office/drawing/2014/main" id="{00E9289E-17E5-2DEB-2EBC-47F3E5270A56}"/>
              </a:ext>
            </a:extLst>
          </p:cNvPr>
          <p:cNvSpPr txBox="1">
            <a:spLocks/>
          </p:cNvSpPr>
          <p:nvPr/>
        </p:nvSpPr>
        <p:spPr>
          <a:xfrm>
            <a:off x="1704146" y="286098"/>
            <a:ext cx="57357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/>
            <a:r>
              <a:rPr lang="fr-FR" dirty="0">
                <a:solidFill>
                  <a:schemeClr val="tx2"/>
                </a:solidFill>
              </a:rPr>
              <a:t>Présentation de l’équipe</a:t>
            </a:r>
          </a:p>
        </p:txBody>
      </p:sp>
      <p:cxnSp>
        <p:nvCxnSpPr>
          <p:cNvPr id="16" name="Google Shape;172;p39">
            <a:extLst>
              <a:ext uri="{FF2B5EF4-FFF2-40B4-BE49-F238E27FC236}">
                <a16:creationId xmlns:a16="http://schemas.microsoft.com/office/drawing/2014/main" id="{CA588F62-87CC-1A89-3E37-93A3A682101F}"/>
              </a:ext>
            </a:extLst>
          </p:cNvPr>
          <p:cNvCxnSpPr/>
          <p:nvPr/>
        </p:nvCxnSpPr>
        <p:spPr>
          <a:xfrm>
            <a:off x="1808997" y="277935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20DAC735-46C8-AE06-BF16-BC52777AB446}"/>
              </a:ext>
            </a:extLst>
          </p:cNvPr>
          <p:cNvSpPr txBox="1"/>
          <p:nvPr/>
        </p:nvSpPr>
        <p:spPr>
          <a:xfrm>
            <a:off x="7991394" y="4617896"/>
            <a:ext cx="353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615A3F4-8F16-BBA3-7B04-9F450B99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72" y="990453"/>
            <a:ext cx="6677847" cy="378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B5323381-979E-7D77-632F-213ADA7D47F5}"/>
              </a:ext>
            </a:extLst>
          </p:cNvPr>
          <p:cNvSpPr/>
          <p:nvPr/>
        </p:nvSpPr>
        <p:spPr>
          <a:xfrm>
            <a:off x="3190497" y="1292813"/>
            <a:ext cx="2873829" cy="67455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1AB35EC9-213D-93D2-FE91-916E93333DB6}"/>
              </a:ext>
            </a:extLst>
          </p:cNvPr>
          <p:cNvCxnSpPr>
            <a:cxnSpLocks/>
            <a:stCxn id="23" idx="7"/>
          </p:cNvCxnSpPr>
          <p:nvPr/>
        </p:nvCxnSpPr>
        <p:spPr>
          <a:xfrm flipV="1">
            <a:off x="5643463" y="789455"/>
            <a:ext cx="420863" cy="60214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5DC19A95-5D9B-1155-E1EC-00F76FF8229A}"/>
              </a:ext>
            </a:extLst>
          </p:cNvPr>
          <p:cNvSpPr txBox="1"/>
          <p:nvPr/>
        </p:nvSpPr>
        <p:spPr>
          <a:xfrm>
            <a:off x="5943822" y="518575"/>
            <a:ext cx="2996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C000"/>
                </a:solidFill>
                <a:latin typeface="Abadi" panose="020B0604020104020204" pitchFamily="34" charset="0"/>
              </a:rPr>
              <a:t>TECHNIQUE : Florian Filippo Olivier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519492D1-9D74-2B75-C9BD-9AB02D8F1911}"/>
              </a:ext>
            </a:extLst>
          </p:cNvPr>
          <p:cNvSpPr/>
          <p:nvPr/>
        </p:nvSpPr>
        <p:spPr>
          <a:xfrm rot="2540834">
            <a:off x="1943996" y="1846036"/>
            <a:ext cx="2215057" cy="79472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35D6B8B2-3C28-35AB-EF73-048A9D11E95D}"/>
              </a:ext>
            </a:extLst>
          </p:cNvPr>
          <p:cNvCxnSpPr>
            <a:cxnSpLocks/>
          </p:cNvCxnSpPr>
          <p:nvPr/>
        </p:nvCxnSpPr>
        <p:spPr>
          <a:xfrm flipH="1">
            <a:off x="1034900" y="1879632"/>
            <a:ext cx="1216799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AEC637F3-465B-463D-2059-22477B25ACB8}"/>
              </a:ext>
            </a:extLst>
          </p:cNvPr>
          <p:cNvSpPr txBox="1"/>
          <p:nvPr/>
        </p:nvSpPr>
        <p:spPr>
          <a:xfrm>
            <a:off x="-88375" y="1705754"/>
            <a:ext cx="2481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Abadi" panose="020B0604020104020204" pitchFamily="34" charset="0"/>
              </a:rPr>
              <a:t>  BUSINESS :</a:t>
            </a:r>
          </a:p>
          <a:p>
            <a:r>
              <a:rPr lang="fr-FR" dirty="0">
                <a:solidFill>
                  <a:srgbClr val="C00000"/>
                </a:solidFill>
                <a:latin typeface="Abadi" panose="020B0604020104020204" pitchFamily="34" charset="0"/>
              </a:rPr>
              <a:t>Titouan Mathieu</a:t>
            </a:r>
            <a:endParaRPr lang="fr-FR" dirty="0">
              <a:latin typeface="Abadi" panose="020B0604020104020204" pitchFamily="34" charset="0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542CF4CB-DF21-B233-C003-589892E4E688}"/>
              </a:ext>
            </a:extLst>
          </p:cNvPr>
          <p:cNvSpPr/>
          <p:nvPr/>
        </p:nvSpPr>
        <p:spPr>
          <a:xfrm rot="19701375">
            <a:off x="5154842" y="1946488"/>
            <a:ext cx="2110441" cy="891912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473BA9CD-E9F4-7303-0E0A-2C2D05294DDE}"/>
              </a:ext>
            </a:extLst>
          </p:cNvPr>
          <p:cNvCxnSpPr>
            <a:cxnSpLocks/>
          </p:cNvCxnSpPr>
          <p:nvPr/>
        </p:nvCxnSpPr>
        <p:spPr>
          <a:xfrm>
            <a:off x="7149182" y="1931160"/>
            <a:ext cx="906048" cy="0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FD34145F-AC5F-4F62-832F-4989685D0EA5}"/>
              </a:ext>
            </a:extLst>
          </p:cNvPr>
          <p:cNvSpPr txBox="1"/>
          <p:nvPr/>
        </p:nvSpPr>
        <p:spPr>
          <a:xfrm>
            <a:off x="7784931" y="1720177"/>
            <a:ext cx="14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/>
                </a:solidFill>
                <a:latin typeface="Abadi" panose="020B0604020104020204" pitchFamily="34" charset="0"/>
              </a:rPr>
              <a:t>       COM : </a:t>
            </a:r>
          </a:p>
          <a:p>
            <a:r>
              <a:rPr lang="fr-FR" dirty="0">
                <a:solidFill>
                  <a:schemeClr val="bg2"/>
                </a:solidFill>
                <a:latin typeface="Abadi" panose="020B0604020104020204" pitchFamily="34" charset="0"/>
              </a:rPr>
              <a:t>Gabriel Anabelle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9C99704B-CAB3-E6AF-1E64-8BBB9749E90D}"/>
              </a:ext>
            </a:extLst>
          </p:cNvPr>
          <p:cNvSpPr/>
          <p:nvPr/>
        </p:nvSpPr>
        <p:spPr>
          <a:xfrm>
            <a:off x="4398903" y="2824844"/>
            <a:ext cx="678857" cy="84908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1573B86D-440A-738A-CC8B-CF4B5C0FC136}"/>
              </a:ext>
            </a:extLst>
          </p:cNvPr>
          <p:cNvCxnSpPr>
            <a:cxnSpLocks/>
            <a:stCxn id="38" idx="4"/>
          </p:cNvCxnSpPr>
          <p:nvPr/>
        </p:nvCxnSpPr>
        <p:spPr>
          <a:xfrm flipH="1">
            <a:off x="4738331" y="3673930"/>
            <a:ext cx="1" cy="125174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8015BDAE-03A1-2BBE-0EB6-23E05C15015D}"/>
              </a:ext>
            </a:extLst>
          </p:cNvPr>
          <p:cNvSpPr txBox="1"/>
          <p:nvPr/>
        </p:nvSpPr>
        <p:spPr>
          <a:xfrm>
            <a:off x="4137744" y="4859045"/>
            <a:ext cx="1618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Abadi" panose="020B0604020104020204" pitchFamily="34" charset="0"/>
              </a:rPr>
              <a:t>CHEF : Djibril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7804C0-1FDF-9939-CD02-24507340B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6858" y="4560745"/>
            <a:ext cx="3410748" cy="548400"/>
          </a:xfrm>
        </p:spPr>
        <p:txBody>
          <a:bodyPr/>
          <a:lstStyle/>
          <a:p>
            <a:r>
              <a:rPr lang="fr-FR" dirty="0">
                <a:solidFill>
                  <a:schemeClr val="bg2"/>
                </a:solidFill>
              </a:rPr>
              <a:t>COMMUNICATION</a:t>
            </a:r>
          </a:p>
        </p:txBody>
      </p:sp>
      <p:sp>
        <p:nvSpPr>
          <p:cNvPr id="9" name="Google Shape;2375;p73">
            <a:extLst>
              <a:ext uri="{FF2B5EF4-FFF2-40B4-BE49-F238E27FC236}">
                <a16:creationId xmlns:a16="http://schemas.microsoft.com/office/drawing/2014/main" id="{73752344-FD6D-9B39-3636-30A1E68492F1}"/>
              </a:ext>
            </a:extLst>
          </p:cNvPr>
          <p:cNvSpPr/>
          <p:nvPr/>
        </p:nvSpPr>
        <p:spPr>
          <a:xfrm>
            <a:off x="953638" y="1340345"/>
            <a:ext cx="1051169" cy="705971"/>
          </a:xfrm>
          <a:custGeom>
            <a:avLst/>
            <a:gdLst/>
            <a:ahLst/>
            <a:cxnLst/>
            <a:rect l="l" t="t" r="r" b="b"/>
            <a:pathLst>
              <a:path w="2821" h="2122" extrusionOk="0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noFill/>
          <a:ln w="9525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814FFE0-A103-55F1-0FBF-80C022B513B9}"/>
              </a:ext>
            </a:extLst>
          </p:cNvPr>
          <p:cNvSpPr txBox="1"/>
          <p:nvPr/>
        </p:nvSpPr>
        <p:spPr>
          <a:xfrm>
            <a:off x="2159212" y="1456213"/>
            <a:ext cx="3833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Montserrat" panose="00000500000000000000" pitchFamily="2" charset="0"/>
              </a:rPr>
              <a:t>Comment rentabiliser l’énergie dépensée au quotidien ?</a:t>
            </a:r>
          </a:p>
        </p:txBody>
      </p:sp>
      <p:sp>
        <p:nvSpPr>
          <p:cNvPr id="11" name="Google Shape;206;p43">
            <a:extLst>
              <a:ext uri="{FF2B5EF4-FFF2-40B4-BE49-F238E27FC236}">
                <a16:creationId xmlns:a16="http://schemas.microsoft.com/office/drawing/2014/main" id="{61B8855B-A0D6-C928-6468-1642AFCCCF8C}"/>
              </a:ext>
            </a:extLst>
          </p:cNvPr>
          <p:cNvSpPr txBox="1">
            <a:spLocks/>
          </p:cNvSpPr>
          <p:nvPr/>
        </p:nvSpPr>
        <p:spPr>
          <a:xfrm>
            <a:off x="1188516" y="402688"/>
            <a:ext cx="4474616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/>
            <a:r>
              <a:rPr lang="fr-FR" sz="2800" dirty="0"/>
              <a:t>Problématique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BC68676-7092-D26E-A973-578D2E13B681}"/>
              </a:ext>
            </a:extLst>
          </p:cNvPr>
          <p:cNvSpPr txBox="1"/>
          <p:nvPr/>
        </p:nvSpPr>
        <p:spPr>
          <a:xfrm>
            <a:off x="7991394" y="4617896"/>
            <a:ext cx="353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D5968F-1527-595E-25BF-9BD0881A2256}"/>
              </a:ext>
            </a:extLst>
          </p:cNvPr>
          <p:cNvSpPr/>
          <p:nvPr/>
        </p:nvSpPr>
        <p:spPr>
          <a:xfrm>
            <a:off x="0" y="4710793"/>
            <a:ext cx="2424793" cy="44733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D624D13-95B2-C8E4-41E8-8B89BE01DCBE}"/>
              </a:ext>
            </a:extLst>
          </p:cNvPr>
          <p:cNvSpPr txBox="1"/>
          <p:nvPr/>
        </p:nvSpPr>
        <p:spPr>
          <a:xfrm>
            <a:off x="3299571" y="2654535"/>
            <a:ext cx="3633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i="1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PITCH</a:t>
            </a:r>
          </a:p>
        </p:txBody>
      </p:sp>
      <p:sp>
        <p:nvSpPr>
          <p:cNvPr id="17" name="Vague 16">
            <a:extLst>
              <a:ext uri="{FF2B5EF4-FFF2-40B4-BE49-F238E27FC236}">
                <a16:creationId xmlns:a16="http://schemas.microsoft.com/office/drawing/2014/main" id="{2CBCB2FC-3890-5F48-CFAB-4D69232D251A}"/>
              </a:ext>
            </a:extLst>
          </p:cNvPr>
          <p:cNvSpPr/>
          <p:nvPr/>
        </p:nvSpPr>
        <p:spPr>
          <a:xfrm>
            <a:off x="2764516" y="2262607"/>
            <a:ext cx="3995512" cy="2343150"/>
          </a:xfrm>
          <a:prstGeom prst="wav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D92C770-B2A0-3D52-D4AD-8F587344FFA8}"/>
              </a:ext>
            </a:extLst>
          </p:cNvPr>
          <p:cNvSpPr txBox="1"/>
          <p:nvPr/>
        </p:nvSpPr>
        <p:spPr>
          <a:xfrm>
            <a:off x="4762272" y="3434182"/>
            <a:ext cx="17528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« La </a:t>
            </a:r>
            <a:r>
              <a:rPr lang="fr-FR" sz="2000" i="1" dirty="0" err="1">
                <a:solidFill>
                  <a:schemeClr val="bg1"/>
                </a:solidFill>
                <a:latin typeface="Bahnschrift Light Condensed" panose="020B0502040204020203" pitchFamily="34" charset="0"/>
              </a:rPr>
              <a:t>PolyPlaque</a:t>
            </a:r>
            <a:r>
              <a:rPr lang="fr-FR" sz="2000" i="1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 »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1656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473CA104-DAFA-2506-6C09-5906D7997472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1093621" y="445025"/>
            <a:ext cx="4629300" cy="941400"/>
          </a:xfrm>
        </p:spPr>
        <p:txBody>
          <a:bodyPr/>
          <a:lstStyle/>
          <a:p>
            <a:r>
              <a:rPr lang="fr-FR" dirty="0"/>
              <a:t>POC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E93BF2C-BF9C-A6DE-B115-712B3B8CA531}"/>
              </a:ext>
            </a:extLst>
          </p:cNvPr>
          <p:cNvSpPr txBox="1"/>
          <p:nvPr/>
        </p:nvSpPr>
        <p:spPr>
          <a:xfrm>
            <a:off x="8058446" y="4778848"/>
            <a:ext cx="353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58D375-E036-932D-0FC2-B8AD7A92756D}"/>
              </a:ext>
            </a:extLst>
          </p:cNvPr>
          <p:cNvSpPr/>
          <p:nvPr/>
        </p:nvSpPr>
        <p:spPr>
          <a:xfrm>
            <a:off x="0" y="4700902"/>
            <a:ext cx="1771650" cy="44733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77F6F97A-E86F-8A65-172A-3303581E9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43429" y="4595100"/>
            <a:ext cx="3410748" cy="548400"/>
          </a:xfrm>
          <a:ln>
            <a:noFill/>
          </a:ln>
        </p:spPr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TECHNIQUE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242C80F-962D-F964-2353-15984E638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27" y="1314451"/>
            <a:ext cx="2326446" cy="235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982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F5256DC9-DCBD-892E-8DB6-8C220851BE29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Montserrat ExtraBold" panose="00000900000000000000" pitchFamily="2" charset="0"/>
              </a:rPr>
              <a:t>Concurrence</a:t>
            </a:r>
            <a:br>
              <a:rPr lang="fr-FR" dirty="0">
                <a:solidFill>
                  <a:schemeClr val="tx2"/>
                </a:solidFill>
                <a:latin typeface="Montserrat ExtraBold" panose="00000900000000000000" pitchFamily="2" charset="0"/>
              </a:rPr>
            </a:b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F0894C5-F957-22B4-723A-387EC07C9C71}"/>
              </a:ext>
            </a:extLst>
          </p:cNvPr>
          <p:cNvSpPr txBox="1"/>
          <p:nvPr/>
        </p:nvSpPr>
        <p:spPr>
          <a:xfrm>
            <a:off x="8014446" y="4738538"/>
            <a:ext cx="353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0C0625-AE49-ED86-8EF9-F79EE7168404}"/>
              </a:ext>
            </a:extLst>
          </p:cNvPr>
          <p:cNvSpPr/>
          <p:nvPr/>
        </p:nvSpPr>
        <p:spPr>
          <a:xfrm>
            <a:off x="1" y="4710793"/>
            <a:ext cx="1477736" cy="4327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7752240-2709-7179-D3DA-2D28CBBAA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85955" y="4609732"/>
            <a:ext cx="3410748" cy="548400"/>
          </a:xfrm>
          <a:ln>
            <a:noFill/>
          </a:ln>
        </p:spPr>
        <p:txBody>
          <a:bodyPr/>
          <a:lstStyle/>
          <a:p>
            <a:r>
              <a:rPr lang="fr-FR" dirty="0">
                <a:solidFill>
                  <a:srgbClr val="C00000"/>
                </a:solidFill>
              </a:rPr>
              <a:t>BUSINESS</a:t>
            </a:r>
          </a:p>
        </p:txBody>
      </p:sp>
      <p:pic>
        <p:nvPicPr>
          <p:cNvPr id="3074" name="Picture 2" descr="PAVEGEN V3">
            <a:extLst>
              <a:ext uri="{FF2B5EF4-FFF2-40B4-BE49-F238E27FC236}">
                <a16:creationId xmlns:a16="http://schemas.microsoft.com/office/drawing/2014/main" id="{209C9C4E-8773-56E5-7A3F-C73562349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14" y="1386425"/>
            <a:ext cx="4415086" cy="271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9956C76-B4F2-E0F5-D49D-8303EF214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294" y="1386425"/>
            <a:ext cx="4293734" cy="271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23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B8C60B-0D12-E453-AE8A-62BD17FDC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650" y="2571750"/>
            <a:ext cx="3068700" cy="598800"/>
          </a:xfrm>
        </p:spPr>
        <p:txBody>
          <a:bodyPr/>
          <a:lstStyle/>
          <a:p>
            <a:pPr algn="ctr"/>
            <a:r>
              <a:rPr lang="fr-FR" dirty="0"/>
              <a:t>Merci de votre attention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437180CF-E6CB-25E2-E80D-493D2ECD6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6690" y="3350239"/>
            <a:ext cx="3068700" cy="435542"/>
          </a:xfrm>
        </p:spPr>
        <p:txBody>
          <a:bodyPr/>
          <a:lstStyle/>
          <a:p>
            <a:pPr algn="ctr"/>
            <a:r>
              <a:rPr lang="fr-FR" sz="1800" dirty="0"/>
              <a:t>Avez-vous des questions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E43571B-B966-6F6A-775A-FF964F640DDB}"/>
              </a:ext>
            </a:extLst>
          </p:cNvPr>
          <p:cNvSpPr txBox="1"/>
          <p:nvPr/>
        </p:nvSpPr>
        <p:spPr>
          <a:xfrm>
            <a:off x="7991393" y="4617896"/>
            <a:ext cx="399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57445441"/>
      </p:ext>
    </p:extLst>
  </p:cSld>
  <p:clrMapOvr>
    <a:masterClrMapping/>
  </p:clrMapOvr>
</p:sld>
</file>

<file path=ppt/theme/theme1.xml><?xml version="1.0" encoding="utf-8"?>
<a:theme xmlns:a="http://schemas.openxmlformats.org/drawingml/2006/main" name="Futuristic Background by Slidesgo">
  <a:themeElements>
    <a:clrScheme name="Simple Light">
      <a:dk1>
        <a:srgbClr val="001633"/>
      </a:dk1>
      <a:lt1>
        <a:srgbClr val="FFFFFF"/>
      </a:lt1>
      <a:dk2>
        <a:srgbClr val="85D5E6"/>
      </a:dk2>
      <a:lt2>
        <a:srgbClr val="FFAB40"/>
      </a:lt2>
      <a:accent1>
        <a:srgbClr val="FFAB40"/>
      </a:accent1>
      <a:accent2>
        <a:srgbClr val="85D5E6"/>
      </a:accent2>
      <a:accent3>
        <a:srgbClr val="78909C"/>
      </a:accent3>
      <a:accent4>
        <a:srgbClr val="FFAB40"/>
      </a:accent4>
      <a:accent5>
        <a:srgbClr val="0097A7"/>
      </a:accent5>
      <a:accent6>
        <a:srgbClr val="00163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AD0F1B847EB4D9081076FBF93A119" ma:contentTypeVersion="10" ma:contentTypeDescription="Create a new document." ma:contentTypeScope="" ma:versionID="9e263343a760c8e5a9585e8c69127297">
  <xsd:schema xmlns:xsd="http://www.w3.org/2001/XMLSchema" xmlns:xs="http://www.w3.org/2001/XMLSchema" xmlns:p="http://schemas.microsoft.com/office/2006/metadata/properties" xmlns:ns3="c4e2f1fe-806d-4cc9-bc6e-9ad4cd2313c4" xmlns:ns4="0cf62962-3691-479c-81d5-af2daf89812e" targetNamespace="http://schemas.microsoft.com/office/2006/metadata/properties" ma:root="true" ma:fieldsID="60beb4de9b899fa5320e637e059613c9" ns3:_="" ns4:_="">
    <xsd:import namespace="c4e2f1fe-806d-4cc9-bc6e-9ad4cd2313c4"/>
    <xsd:import namespace="0cf62962-3691-479c-81d5-af2daf89812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2f1fe-806d-4cc9-bc6e-9ad4cd2313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62962-3691-479c-81d5-af2daf8981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F8E69A-5E88-4888-9339-ADC021F3FD0A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82185DCE-04DB-4C0A-8985-AA0639419A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D1C531-6873-4410-947A-031A971B36C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c4e2f1fe-806d-4cc9-bc6e-9ad4cd2313c4"/>
    <ds:schemaRef ds:uri="0cf62962-3691-479c-81d5-af2daf89812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57</Words>
  <Application>Microsoft Office PowerPoint</Application>
  <PresentationFormat>Affichage à l'écran (16:9)</PresentationFormat>
  <Paragraphs>25</Paragraphs>
  <Slides>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Futuristic Background by Slidesgo</vt:lpstr>
      <vt:lpstr>Entreprise PolyStep</vt:lpstr>
      <vt:lpstr>Présentation PowerPoint</vt:lpstr>
      <vt:lpstr>COMMUNICATION</vt:lpstr>
      <vt:lpstr>POC</vt:lpstr>
      <vt:lpstr>Concurrence </vt:lpstr>
      <vt:lpstr>Merci de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GENIE PHYSIQUE</dc:title>
  <cp:lastModifiedBy>Utilisateur inconnu</cp:lastModifiedBy>
  <cp:revision>5</cp:revision>
  <dcterms:modified xsi:type="dcterms:W3CDTF">2022-10-21T12:01:43Z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0x0101005F0AD0F1B847EB4D9081076FBF93A119</vt:lpwstr>
  </property>
</Properties>
</file>