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0606"/>
    <a:srgbClr val="FF0D9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79654-CBEC-425B-AFE3-528861CFADDD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F251D-D11B-415C-BEC3-2869EAA6FED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F251D-D11B-415C-BEC3-2869EAA6FED9}" type="slidenum">
              <a:rPr lang="fr-FR" smtClean="0"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7197B-92F7-4C64-94EF-B1E93F6E862B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D13E-FFA4-4F69-B1DA-286845550AC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7197B-92F7-4C64-94EF-B1E93F6E862B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D13E-FFA4-4F69-B1DA-286845550AC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7197B-92F7-4C64-94EF-B1E93F6E862B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D13E-FFA4-4F69-B1DA-286845550AC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7197B-92F7-4C64-94EF-B1E93F6E862B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D13E-FFA4-4F69-B1DA-286845550AC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7197B-92F7-4C64-94EF-B1E93F6E862B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D13E-FFA4-4F69-B1DA-286845550AC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7197B-92F7-4C64-94EF-B1E93F6E862B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D13E-FFA4-4F69-B1DA-286845550AC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7197B-92F7-4C64-94EF-B1E93F6E862B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D13E-FFA4-4F69-B1DA-286845550AC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7197B-92F7-4C64-94EF-B1E93F6E862B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D13E-FFA4-4F69-B1DA-286845550AC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7197B-92F7-4C64-94EF-B1E93F6E862B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D13E-FFA4-4F69-B1DA-286845550AC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7197B-92F7-4C64-94EF-B1E93F6E862B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D13E-FFA4-4F69-B1DA-286845550AC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7197B-92F7-4C64-94EF-B1E93F6E862B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D13E-FFA4-4F69-B1DA-286845550AC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7197B-92F7-4C64-94EF-B1E93F6E862B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5D13E-FFA4-4F69-B1DA-286845550AC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Logo Polytec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260648"/>
            <a:ext cx="2276031" cy="119675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195736" y="5805264"/>
            <a:ext cx="4996688" cy="749886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HOEL</a:t>
            </a:r>
            <a:r>
              <a:rPr lang="fr-FR" sz="1400" dirty="0" smtClean="0">
                <a:solidFill>
                  <a:schemeClr val="accent1">
                    <a:lumMod val="75000"/>
                  </a:schemeClr>
                </a:solidFill>
              </a:rPr>
              <a:t> Julien ;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 LEFAUCHEUX </a:t>
            </a:r>
            <a:r>
              <a:rPr lang="fr-FR" sz="1400" dirty="0" smtClean="0">
                <a:solidFill>
                  <a:schemeClr val="accent1">
                    <a:lumMod val="75000"/>
                  </a:schemeClr>
                </a:solidFill>
              </a:rPr>
              <a:t>Capucine ; 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LE GALL </a:t>
            </a:r>
            <a:r>
              <a:rPr lang="fr-FR" sz="1400" dirty="0" smtClean="0">
                <a:solidFill>
                  <a:schemeClr val="accent1">
                    <a:lumMod val="75000"/>
                  </a:schemeClr>
                </a:solidFill>
              </a:rPr>
              <a:t>Quentin ; </a:t>
            </a:r>
          </a:p>
          <a:p>
            <a:pPr algn="ctr"/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LEURENT</a:t>
            </a:r>
            <a:r>
              <a:rPr lang="fr-FR" sz="1400" dirty="0" smtClean="0">
                <a:solidFill>
                  <a:schemeClr val="accent1">
                    <a:lumMod val="75000"/>
                  </a:schemeClr>
                </a:solidFill>
              </a:rPr>
              <a:t> Hugo ; 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MEDRAR</a:t>
            </a:r>
            <a:r>
              <a:rPr lang="fr-FR" sz="1400" dirty="0" smtClean="0">
                <a:solidFill>
                  <a:schemeClr val="accent1">
                    <a:lumMod val="75000"/>
                  </a:schemeClr>
                </a:solidFill>
              </a:rPr>
              <a:t> Julien ; 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NIANGNOT</a:t>
            </a:r>
            <a:r>
              <a:rPr lang="fr-FR" sz="1400" dirty="0" smtClean="0">
                <a:solidFill>
                  <a:schemeClr val="accent1">
                    <a:lumMod val="75000"/>
                  </a:schemeClr>
                </a:solidFill>
              </a:rPr>
              <a:t> Rémi  ; </a:t>
            </a:r>
          </a:p>
          <a:p>
            <a:pPr algn="ctr"/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VOLCKAERT</a:t>
            </a:r>
            <a:r>
              <a:rPr lang="fr-FR" sz="1400" dirty="0" smtClean="0">
                <a:solidFill>
                  <a:schemeClr val="accent1">
                    <a:lumMod val="75000"/>
                  </a:schemeClr>
                </a:solidFill>
              </a:rPr>
              <a:t> Valentin</a:t>
            </a:r>
            <a:endParaRPr lang="fr-F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" name="Image 9" descr="IMG_006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404664"/>
            <a:ext cx="3563888" cy="47363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Rectangle 10"/>
          <p:cNvSpPr/>
          <p:nvPr/>
        </p:nvSpPr>
        <p:spPr>
          <a:xfrm>
            <a:off x="4067944" y="2780928"/>
            <a:ext cx="4392488" cy="172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solidFill>
                  <a:schemeClr val="accent1">
                    <a:lumMod val="75000"/>
                  </a:schemeClr>
                </a:solidFill>
              </a:rPr>
              <a:t>VILLE INTELLIGENTE </a:t>
            </a:r>
          </a:p>
          <a:p>
            <a:pPr algn="ctr"/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</a:rPr>
              <a:t>Projet 2017 3A</a:t>
            </a:r>
            <a:endParaRPr lang="fr-FR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IMG_006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3933056"/>
            <a:ext cx="2092512" cy="27809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Ellipse 6"/>
          <p:cNvSpPr/>
          <p:nvPr/>
        </p:nvSpPr>
        <p:spPr>
          <a:xfrm>
            <a:off x="899592" y="1124744"/>
            <a:ext cx="3240360" cy="151216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PERSONNALISER LA RECHERCHE</a:t>
            </a:r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Ellipse 7"/>
          <p:cNvSpPr/>
          <p:nvPr/>
        </p:nvSpPr>
        <p:spPr>
          <a:xfrm>
            <a:off x="4860032" y="2492896"/>
            <a:ext cx="3672408" cy="18002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PROMOUVOIR  ET FAIRE  DECOUVRIR</a:t>
            </a:r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Ellipse 8"/>
          <p:cNvSpPr/>
          <p:nvPr/>
        </p:nvSpPr>
        <p:spPr>
          <a:xfrm>
            <a:off x="395536" y="3170772"/>
            <a:ext cx="3168352" cy="155437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</a:rPr>
              <a:t>FACILITER  LA VIE QUOTIDIENNE</a:t>
            </a:r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4355976" y="548680"/>
            <a:ext cx="3312368" cy="151216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GAGNER  DU TEMPS</a:t>
            </a:r>
            <a:endParaRPr lang="fr-FR" sz="2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95536" y="260648"/>
            <a:ext cx="29770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  QUOI  ?</a:t>
            </a:r>
            <a:endParaRPr lang="fr-FR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260648"/>
            <a:ext cx="2714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COMMENT  ?</a:t>
            </a:r>
            <a:endParaRPr lang="fr-FR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Flèche droite 4"/>
          <p:cNvSpPr/>
          <p:nvPr/>
        </p:nvSpPr>
        <p:spPr>
          <a:xfrm>
            <a:off x="1187624" y="1592796"/>
            <a:ext cx="576064" cy="360040"/>
          </a:xfrm>
          <a:prstGeom prst="rightArrow">
            <a:avLst/>
          </a:prstGeom>
          <a:solidFill>
            <a:srgbClr val="BA060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/>
          <p:cNvSpPr/>
          <p:nvPr/>
        </p:nvSpPr>
        <p:spPr>
          <a:xfrm>
            <a:off x="1187624" y="2276872"/>
            <a:ext cx="576064" cy="360040"/>
          </a:xfrm>
          <a:prstGeom prst="rightArrow">
            <a:avLst/>
          </a:prstGeom>
          <a:solidFill>
            <a:srgbClr val="BA060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1187624" y="2996952"/>
            <a:ext cx="576064" cy="360040"/>
          </a:xfrm>
          <a:prstGeom prst="rightArrow">
            <a:avLst/>
          </a:prstGeom>
          <a:solidFill>
            <a:srgbClr val="BA060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>
            <a:off x="1187624" y="4005064"/>
            <a:ext cx="576064" cy="360040"/>
          </a:xfrm>
          <a:prstGeom prst="rightArrow">
            <a:avLst/>
          </a:prstGeom>
          <a:solidFill>
            <a:srgbClr val="BA060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907704" y="1556792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chemeClr val="accent5">
                    <a:lumMod val="75000"/>
                  </a:schemeClr>
                </a:solidFill>
              </a:rPr>
              <a:t>Base de données complétée par les magasins </a:t>
            </a:r>
            <a:endParaRPr lang="fr-FR" sz="24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907704" y="2204864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chemeClr val="accent5">
                    <a:lumMod val="75000"/>
                  </a:schemeClr>
                </a:solidFill>
              </a:rPr>
              <a:t>Annonces internes à l’application et au site web </a:t>
            </a:r>
            <a:endParaRPr lang="fr-FR" sz="24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907704" y="2924944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chemeClr val="accent5">
                    <a:lumMod val="75000"/>
                  </a:schemeClr>
                </a:solidFill>
              </a:rPr>
              <a:t>Identifier les magasins partenaires avec des stickers</a:t>
            </a:r>
            <a:endParaRPr lang="fr-FR" sz="24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907704" y="3933056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chemeClr val="accent5">
                    <a:lumMod val="75000"/>
                  </a:schemeClr>
                </a:solidFill>
              </a:rPr>
              <a:t>Lancer le projet en incubateur</a:t>
            </a:r>
            <a:endParaRPr lang="fr-FR" sz="24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1196752"/>
            <a:ext cx="7344816" cy="19442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solidFill>
                  <a:schemeClr val="accent5">
                    <a:lumMod val="75000"/>
                  </a:schemeClr>
                </a:solidFill>
              </a:rPr>
              <a:t>MERCI POUR VOTRE ATTENTION</a:t>
            </a:r>
            <a:endParaRPr lang="fr-FR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Image 5" descr="IMG_006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3501008"/>
            <a:ext cx="2088232" cy="2775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77</Words>
  <Application>Microsoft Office PowerPoint</Application>
  <PresentationFormat>Affichage à l'écran (4:3)</PresentationFormat>
  <Paragraphs>17</Paragraphs>
  <Slides>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Julien Hoël</dc:creator>
  <cp:lastModifiedBy>Julien Hoël</cp:lastModifiedBy>
  <cp:revision>11</cp:revision>
  <dcterms:created xsi:type="dcterms:W3CDTF">2017-09-15T07:07:15Z</dcterms:created>
  <dcterms:modified xsi:type="dcterms:W3CDTF">2017-09-15T08:53:37Z</dcterms:modified>
</cp:coreProperties>
</file>