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Adirek Sans" charset="1" panose="00000000000000000000"/>
      <p:regular r:id="rId10"/>
    </p:embeddedFont>
    <p:embeddedFont>
      <p:font typeface="Adirek Sans Bold" charset="1" panose="00000000000000000000"/>
      <p:regular r:id="rId11"/>
    </p:embeddedFont>
    <p:embeddedFont>
      <p:font typeface="Adirek Sans Italics" charset="1" panose="00000000000000000000"/>
      <p:regular r:id="rId12"/>
    </p:embeddedFont>
    <p:embeddedFont>
      <p:font typeface="Adirek Sans Bold Italics" charset="1" panose="00000000000000000000"/>
      <p:regular r:id="rId13"/>
    </p:embeddedFont>
    <p:embeddedFont>
      <p:font typeface="Adirek Sans SemiBold" charset="1" panose="00000000000000000000"/>
      <p:regular r:id="rId14"/>
    </p:embeddedFont>
    <p:embeddedFont>
      <p:font typeface="Adirek Sans SemiBold Bold" charset="1" panose="00000000000000000000"/>
      <p:regular r:id="rId15"/>
    </p:embeddedFont>
    <p:embeddedFont>
      <p:font typeface="Adirek Sans SemiBold Italics" charset="1" panose="00000000000000000000"/>
      <p:regular r:id="rId16"/>
    </p:embeddedFont>
    <p:embeddedFont>
      <p:font typeface="Adirek Sans SemiBold Bold Italics" charset="1" panose="000000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3.png" Type="http://schemas.openxmlformats.org/officeDocument/2006/relationships/image"/><Relationship Id="rId8" Target="../media/image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7.jpe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3.png" Type="http://schemas.openxmlformats.org/officeDocument/2006/relationships/image"/><Relationship Id="rId8" Target="../media/image4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svg" Type="http://schemas.openxmlformats.org/officeDocument/2006/relationships/image"/><Relationship Id="rId11" Target="../media/image12.pn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7.jpe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svg" Type="http://schemas.openxmlformats.org/officeDocument/2006/relationships/image"/><Relationship Id="rId11" Target="../media/image13.jpeg" Type="http://schemas.openxmlformats.org/officeDocument/2006/relationships/image"/><Relationship Id="rId12" Target="../media/VAFQOozIP3g.mp4" Type="http://schemas.openxmlformats.org/officeDocument/2006/relationships/video"/><Relationship Id="rId13" Target="../media/VAFQOozIP3g.mp4" Type="http://schemas.microsoft.com/office/2007/relationships/media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7.jpe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svg" Type="http://schemas.openxmlformats.org/officeDocument/2006/relationships/image"/><Relationship Id="rId11" Target="../media/image14.png" Type="http://schemas.openxmlformats.org/officeDocument/2006/relationships/image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7.jpe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463404" y="4434317"/>
            <a:ext cx="8776335" cy="1902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29"/>
              </a:lnSpc>
            </a:pPr>
            <a:r>
              <a:rPr lang="en-US" sz="13299">
                <a:solidFill>
                  <a:srgbClr val="004AAD"/>
                </a:solidFill>
                <a:latin typeface="Adirek Sans SemiBold"/>
              </a:rPr>
              <a:t>Récup'eau Tech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284790" y="-3746425"/>
            <a:ext cx="8857785" cy="852561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6653687">
            <a:off x="9987608" y="4129872"/>
            <a:ext cx="9957653" cy="866315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4726396">
            <a:off x="-2659134" y="-900023"/>
            <a:ext cx="5318268" cy="842953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788089">
            <a:off x="16062525" y="2478011"/>
            <a:ext cx="6565563" cy="10406512"/>
          </a:xfrm>
          <a:prstGeom prst="rect">
            <a:avLst/>
          </a:prstGeom>
        </p:spPr>
      </p:pic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0" y="8228056"/>
            <a:ext cx="2058944" cy="2058944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0" y="6350000"/>
                  </a:lnTo>
                  <a:lnTo>
                    <a:pt x="3175000" y="6350000"/>
                  </a:lnTo>
                  <a:cubicBezTo>
                    <a:pt x="4928870" y="6350000"/>
                    <a:pt x="6350000" y="4928870"/>
                    <a:pt x="6350000" y="3175000"/>
                  </a:cubicBez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solidFill>
              <a:srgbClr val="26A9E0"/>
            </a:solidFill>
          </p:spPr>
        </p:sp>
        <p:sp>
          <p:nvSpPr>
            <p:cNvPr name="Freeform 9" id="9"/>
            <p:cNvSpPr/>
            <p:nvPr/>
          </p:nvSpPr>
          <p:spPr>
            <a:xfrm>
              <a:off x="227013" y="387928"/>
              <a:ext cx="5895974" cy="5627483"/>
            </a:xfrm>
            <a:custGeom>
              <a:avLst/>
              <a:gdLst/>
              <a:ahLst/>
              <a:cxnLst/>
              <a:rect r="r" b="b" t="t" l="l"/>
              <a:pathLst>
                <a:path h="5627483" w="589597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4"/>
                    <a:pt x="2947987" y="5622982"/>
                  </a:cubicBezTo>
                  <a:cubicBezTo>
                    <a:pt x="3954625" y="5627484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8"/>
              <a:stretch>
                <a:fillRect l="223" r="223" t="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571664" y="9181328"/>
            <a:ext cx="12002662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4AAD"/>
                </a:solidFill>
                <a:latin typeface="Adirek Sans SemiBold"/>
              </a:rPr>
              <a:t>PCIS 2022/2023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8228056"/>
            <a:ext cx="2058944" cy="2058944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0" y="6350000"/>
                  </a:lnTo>
                  <a:lnTo>
                    <a:pt x="3175000" y="6350000"/>
                  </a:lnTo>
                  <a:cubicBezTo>
                    <a:pt x="4928870" y="6350000"/>
                    <a:pt x="6350000" y="4928870"/>
                    <a:pt x="6350000" y="3175000"/>
                  </a:cubicBez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solidFill>
              <a:srgbClr val="26A9E0"/>
            </a:solidFill>
          </p:spPr>
        </p:sp>
        <p:sp>
          <p:nvSpPr>
            <p:cNvPr name="Freeform 4" id="4"/>
            <p:cNvSpPr/>
            <p:nvPr/>
          </p:nvSpPr>
          <p:spPr>
            <a:xfrm>
              <a:off x="227013" y="387928"/>
              <a:ext cx="5895974" cy="5627483"/>
            </a:xfrm>
            <a:custGeom>
              <a:avLst/>
              <a:gdLst/>
              <a:ahLst/>
              <a:cxnLst/>
              <a:rect r="r" b="b" t="t" l="l"/>
              <a:pathLst>
                <a:path h="5627483" w="589597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4"/>
                    <a:pt x="2947987" y="5622982"/>
                  </a:cubicBezTo>
                  <a:cubicBezTo>
                    <a:pt x="3954625" y="5627484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2"/>
              <a:stretch>
                <a:fillRect l="223" r="223" t="0" b="0"/>
              </a:stretch>
            </a:blipFill>
          </p:spPr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3672719" y="-3746028"/>
            <a:ext cx="8857785" cy="8525618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4726396">
            <a:off x="-2125893" y="-585698"/>
            <a:ext cx="5318268" cy="842953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6653687">
            <a:off x="9987608" y="4129872"/>
            <a:ext cx="9957653" cy="8663158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788089">
            <a:off x="16062525" y="2478011"/>
            <a:ext cx="6565563" cy="10406512"/>
          </a:xfrm>
          <a:prstGeom prst="rect">
            <a:avLst/>
          </a:prstGeom>
        </p:spPr>
      </p:pic>
      <p:grpSp>
        <p:nvGrpSpPr>
          <p:cNvPr name="Group 9" id="9"/>
          <p:cNvGrpSpPr/>
          <p:nvPr/>
        </p:nvGrpSpPr>
        <p:grpSpPr>
          <a:xfrm rot="0">
            <a:off x="5348352" y="1028700"/>
            <a:ext cx="12340934" cy="2130854"/>
            <a:chOff x="0" y="0"/>
            <a:chExt cx="16454578" cy="2841139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393056" y="57150"/>
              <a:ext cx="15668467" cy="12323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041"/>
                </a:lnSpc>
              </a:pPr>
              <a:r>
                <a:rPr lang="en-US" sz="6401">
                  <a:solidFill>
                    <a:srgbClr val="004AAD"/>
                  </a:solidFill>
                  <a:latin typeface="Adirek Sans SemiBold"/>
                </a:rPr>
                <a:t>Combien d'eau consommons nous par jour ?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1778247"/>
              <a:ext cx="16454578" cy="10629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71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880059" y="6370737"/>
            <a:ext cx="12397978" cy="866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1"/>
              </a:lnSpc>
            </a:pPr>
            <a:r>
              <a:rPr lang="en-US" sz="6001">
                <a:solidFill>
                  <a:srgbClr val="004AAD"/>
                </a:solidFill>
                <a:latin typeface="Adirek Sans"/>
              </a:rPr>
              <a:t>Consommation d'eau / jour / personne : </a:t>
            </a:r>
            <a:r>
              <a:rPr lang="en-US" sz="6001">
                <a:solidFill>
                  <a:srgbClr val="004AAD"/>
                </a:solidFill>
                <a:latin typeface="Adirek Sans Bold"/>
              </a:rPr>
              <a:t>150 Litres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329498" y="3207179"/>
            <a:ext cx="7600652" cy="2975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1101394" indent="-550697" lvl="1">
              <a:lnSpc>
                <a:spcPts val="5611"/>
              </a:lnSpc>
              <a:buFont typeface="Arial"/>
              <a:buChar char="•"/>
            </a:pPr>
            <a:r>
              <a:rPr lang="en-US" sz="5101">
                <a:solidFill>
                  <a:srgbClr val="004AAD"/>
                </a:solidFill>
                <a:latin typeface="Adirek Sans"/>
              </a:rPr>
              <a:t>1 chasse d’eau = </a:t>
            </a:r>
            <a:r>
              <a:rPr lang="en-US" sz="5101">
                <a:solidFill>
                  <a:srgbClr val="004AAD"/>
                </a:solidFill>
                <a:latin typeface="Adirek Sans Bold"/>
              </a:rPr>
              <a:t>6 à 10 Litres</a:t>
            </a:r>
            <a:r>
              <a:rPr lang="en-US" sz="5101">
                <a:solidFill>
                  <a:srgbClr val="004AAD"/>
                </a:solidFill>
                <a:latin typeface="Adirek Sans"/>
              </a:rPr>
              <a:t>  </a:t>
            </a:r>
          </a:p>
          <a:p>
            <a:pPr algn="ctr">
              <a:lnSpc>
                <a:spcPts val="5611"/>
              </a:lnSpc>
            </a:pPr>
          </a:p>
          <a:p>
            <a:pPr algn="ctr" marL="1101394" indent="-550697" lvl="1">
              <a:lnSpc>
                <a:spcPts val="5611"/>
              </a:lnSpc>
              <a:buFont typeface="Arial"/>
              <a:buChar char="•"/>
            </a:pPr>
            <a:r>
              <a:rPr lang="en-US" sz="5101">
                <a:solidFill>
                  <a:srgbClr val="004AAD"/>
                </a:solidFill>
                <a:latin typeface="Adirek Sans"/>
              </a:rPr>
              <a:t>15 min de douche = </a:t>
            </a:r>
            <a:r>
              <a:rPr lang="en-US" sz="5101">
                <a:solidFill>
                  <a:srgbClr val="004AAD"/>
                </a:solidFill>
                <a:latin typeface="Adirek Sans Bold"/>
              </a:rPr>
              <a:t>90 Litres</a:t>
            </a:r>
            <a:r>
              <a:rPr lang="en-US" sz="5101">
                <a:solidFill>
                  <a:srgbClr val="004AAD"/>
                </a:solidFill>
                <a:latin typeface="Adirek Sans"/>
              </a:rPr>
              <a:t>  </a:t>
            </a:r>
          </a:p>
          <a:p>
            <a:pPr algn="ctr">
              <a:lnSpc>
                <a:spcPts val="6601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1129824" y="9436535"/>
            <a:ext cx="12002662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4AAD"/>
                </a:solidFill>
                <a:latin typeface="Adirek Sans SemiBold"/>
              </a:rPr>
              <a:t>2/6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0" y="8228828"/>
            <a:ext cx="2058944" cy="2058944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0" y="6350000"/>
                  </a:lnTo>
                  <a:lnTo>
                    <a:pt x="3175000" y="6350000"/>
                  </a:lnTo>
                  <a:cubicBezTo>
                    <a:pt x="4928870" y="6350000"/>
                    <a:pt x="6350000" y="4928870"/>
                    <a:pt x="6350000" y="3175000"/>
                  </a:cubicBez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solidFill>
              <a:srgbClr val="26A9E0"/>
            </a:solidFill>
          </p:spPr>
        </p:sp>
        <p:sp>
          <p:nvSpPr>
            <p:cNvPr name="Freeform 4" id="4"/>
            <p:cNvSpPr/>
            <p:nvPr/>
          </p:nvSpPr>
          <p:spPr>
            <a:xfrm>
              <a:off x="227013" y="387928"/>
              <a:ext cx="5895974" cy="5627483"/>
            </a:xfrm>
            <a:custGeom>
              <a:avLst/>
              <a:gdLst/>
              <a:ahLst/>
              <a:cxnLst/>
              <a:rect r="r" b="b" t="t" l="l"/>
              <a:pathLst>
                <a:path h="5627483" w="589597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4"/>
                    <a:pt x="2947987" y="5622982"/>
                  </a:cubicBezTo>
                  <a:cubicBezTo>
                    <a:pt x="3954625" y="5627484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2"/>
              <a:stretch>
                <a:fillRect l="223" r="223" t="0" b="0"/>
              </a:stretch>
            </a:blipFill>
          </p:spPr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3672719" y="-3746028"/>
            <a:ext cx="8857785" cy="8525618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4726396">
            <a:off x="-2370822" y="-1949589"/>
            <a:ext cx="5318268" cy="842953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6653687">
            <a:off x="11973432" y="4129872"/>
            <a:ext cx="9957653" cy="8663158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788089">
            <a:off x="16062525" y="2478011"/>
            <a:ext cx="6565563" cy="10406512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8025124" y="516782"/>
            <a:ext cx="6971401" cy="364414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756174" y="4500031"/>
            <a:ext cx="12282476" cy="3389689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11129824" y="9436535"/>
            <a:ext cx="12002662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4AAD"/>
                </a:solidFill>
                <a:latin typeface="Adirek Sans SemiBold"/>
              </a:rPr>
              <a:t>3/6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045464">
            <a:off x="10463264" y="6473304"/>
            <a:ext cx="5489002" cy="8700148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2058944" y="7465719"/>
            <a:ext cx="6050587" cy="1450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885"/>
              </a:lnSpc>
            </a:pPr>
            <a:r>
              <a:rPr lang="en-US" sz="4203">
                <a:solidFill>
                  <a:srgbClr val="004AAD"/>
                </a:solidFill>
                <a:latin typeface="Adirek Sans"/>
              </a:rPr>
              <a:t>Eau des toilettes</a:t>
            </a:r>
          </a:p>
          <a:p>
            <a:pPr>
              <a:lnSpc>
                <a:spcPts val="5885"/>
              </a:lnSpc>
            </a:pPr>
          </a:p>
        </p:txBody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0" y="8228056"/>
            <a:ext cx="2058944" cy="2058944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0" y="6350000"/>
                  </a:lnTo>
                  <a:lnTo>
                    <a:pt x="3175000" y="6350000"/>
                  </a:lnTo>
                  <a:cubicBezTo>
                    <a:pt x="4928870" y="6350000"/>
                    <a:pt x="6350000" y="4928870"/>
                    <a:pt x="6350000" y="3175000"/>
                  </a:cubicBez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solidFill>
              <a:srgbClr val="26A9E0"/>
            </a:solidFill>
          </p:spPr>
        </p:sp>
        <p:sp>
          <p:nvSpPr>
            <p:cNvPr name="Freeform 6" id="6"/>
            <p:cNvSpPr/>
            <p:nvPr/>
          </p:nvSpPr>
          <p:spPr>
            <a:xfrm>
              <a:off x="227013" y="387928"/>
              <a:ext cx="5895974" cy="5627483"/>
            </a:xfrm>
            <a:custGeom>
              <a:avLst/>
              <a:gdLst/>
              <a:ahLst/>
              <a:cxnLst/>
              <a:rect r="r" b="b" t="t" l="l"/>
              <a:pathLst>
                <a:path h="5627483" w="589597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4"/>
                    <a:pt x="2947987" y="5622982"/>
                  </a:cubicBezTo>
                  <a:cubicBezTo>
                    <a:pt x="3954625" y="5627484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4"/>
              <a:stretch>
                <a:fillRect l="223" r="223" t="0" b="0"/>
              </a:stretch>
            </a:blipFill>
          </p:spPr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4428893" y="-4698528"/>
            <a:ext cx="8857785" cy="8525618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4726396">
            <a:off x="-2659134" y="-3186066"/>
            <a:ext cx="5318268" cy="842953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6653687">
            <a:off x="12838440" y="4926721"/>
            <a:ext cx="9957653" cy="8663158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788089">
            <a:off x="16552382" y="3712720"/>
            <a:ext cx="6565563" cy="10406512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998171" y="3378694"/>
            <a:ext cx="15200188" cy="3911561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11129824" y="9436535"/>
            <a:ext cx="12002662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4AAD"/>
                </a:solidFill>
                <a:latin typeface="Adirek Sans SemiBold Bold"/>
              </a:rPr>
              <a:t>4/6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909143" y="1886898"/>
            <a:ext cx="7628008" cy="1160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519"/>
              </a:lnSpc>
            </a:pPr>
            <a:r>
              <a:rPr lang="en-US" sz="6799">
                <a:solidFill>
                  <a:srgbClr val="004AAD"/>
                </a:solidFill>
                <a:latin typeface="Adirek Sans SemiBold Bold"/>
              </a:rPr>
              <a:t>Solutions d'utilisation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026408" y="7580019"/>
            <a:ext cx="3021484" cy="550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88"/>
              </a:lnSpc>
              <a:spcBef>
                <a:spcPct val="0"/>
              </a:spcBef>
            </a:pPr>
            <a:r>
              <a:rPr lang="en-US" sz="3899">
                <a:solidFill>
                  <a:srgbClr val="004AAD"/>
                </a:solidFill>
                <a:latin typeface="Adirek Sans"/>
              </a:rPr>
              <a:t>Arrosage du jardin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474815" y="7580019"/>
            <a:ext cx="2773925" cy="550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88"/>
              </a:lnSpc>
              <a:spcBef>
                <a:spcPct val="0"/>
              </a:spcBef>
            </a:pPr>
            <a:r>
              <a:rPr lang="en-US" sz="3899">
                <a:solidFill>
                  <a:srgbClr val="004AAD"/>
                </a:solidFill>
                <a:latin typeface="Adirek Sans"/>
              </a:rPr>
              <a:t>Eau du lave linge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045464">
            <a:off x="10463264" y="6473304"/>
            <a:ext cx="5489002" cy="8700148"/>
          </a:xfrm>
          <a:prstGeom prst="rect">
            <a:avLst/>
          </a:prstGeom>
        </p:spPr>
      </p:pic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0" y="8228056"/>
            <a:ext cx="2058944" cy="2058944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0" y="6350000"/>
                  </a:lnTo>
                  <a:lnTo>
                    <a:pt x="3175000" y="6350000"/>
                  </a:lnTo>
                  <a:cubicBezTo>
                    <a:pt x="4928870" y="6350000"/>
                    <a:pt x="6350000" y="4928870"/>
                    <a:pt x="6350000" y="3175000"/>
                  </a:cubicBez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solidFill>
              <a:srgbClr val="26A9E0"/>
            </a:solidFill>
          </p:spPr>
        </p:sp>
        <p:sp>
          <p:nvSpPr>
            <p:cNvPr name="Freeform 5" id="5"/>
            <p:cNvSpPr/>
            <p:nvPr/>
          </p:nvSpPr>
          <p:spPr>
            <a:xfrm>
              <a:off x="227013" y="387928"/>
              <a:ext cx="5895974" cy="5627483"/>
            </a:xfrm>
            <a:custGeom>
              <a:avLst/>
              <a:gdLst/>
              <a:ahLst/>
              <a:cxnLst/>
              <a:rect r="r" b="b" t="t" l="l"/>
              <a:pathLst>
                <a:path h="5627483" w="589597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4"/>
                    <a:pt x="2947987" y="5622982"/>
                  </a:cubicBezTo>
                  <a:cubicBezTo>
                    <a:pt x="3954625" y="5627484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4"/>
              <a:stretch>
                <a:fillRect l="223" r="223" t="0" b="0"/>
              </a:stretch>
            </a:blipFill>
          </p:spPr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4428893" y="-4698528"/>
            <a:ext cx="8857785" cy="8525618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4726396">
            <a:off x="-2659134" y="-3186066"/>
            <a:ext cx="5318268" cy="842953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6653687">
            <a:off x="12838440" y="4926721"/>
            <a:ext cx="9957653" cy="8663158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788089">
            <a:off x="16552382" y="3712720"/>
            <a:ext cx="6565563" cy="10406512"/>
          </a:xfrm>
          <a:prstGeom prst="rect">
            <a:avLst/>
          </a:prstGeom>
        </p:spPr>
      </p:pic>
      <p:pic>
        <p:nvPicPr>
          <p:cNvPr name="Picture 10" id="10">
            <a:hlinkClick action="ppaction://media"/>
          </p:cNvPr>
          <p:cNvPicPr>
            <a:picLocks noChangeAspect="true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1828800" y="686376"/>
            <a:ext cx="14630400" cy="8229600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11129824" y="9436535"/>
            <a:ext cx="12002662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4AAD"/>
                </a:solidFill>
                <a:latin typeface="Adirek Sans SemiBold"/>
              </a:rPr>
              <a:t>5/6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5045464">
            <a:off x="10463264" y="6473304"/>
            <a:ext cx="5489002" cy="8700148"/>
          </a:xfrm>
          <a:prstGeom prst="rect">
            <a:avLst/>
          </a:prstGeom>
        </p:spPr>
      </p:pic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0" y="8228056"/>
            <a:ext cx="2058944" cy="2058944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130" y="0"/>
                    <a:pt x="0" y="1421130"/>
                    <a:pt x="0" y="3175000"/>
                  </a:cubicBezTo>
                  <a:lnTo>
                    <a:pt x="0" y="6350000"/>
                  </a:lnTo>
                  <a:lnTo>
                    <a:pt x="3175000" y="6350000"/>
                  </a:lnTo>
                  <a:cubicBezTo>
                    <a:pt x="4928870" y="6350000"/>
                    <a:pt x="6350000" y="4928870"/>
                    <a:pt x="6350000" y="3175000"/>
                  </a:cubicBezTo>
                  <a:cubicBezTo>
                    <a:pt x="6350000" y="1421130"/>
                    <a:pt x="4928870" y="0"/>
                    <a:pt x="3175000" y="0"/>
                  </a:cubicBezTo>
                  <a:close/>
                </a:path>
              </a:pathLst>
            </a:custGeom>
            <a:solidFill>
              <a:srgbClr val="26A9E0"/>
            </a:solidFill>
          </p:spPr>
        </p:sp>
        <p:sp>
          <p:nvSpPr>
            <p:cNvPr name="Freeform 5" id="5"/>
            <p:cNvSpPr/>
            <p:nvPr/>
          </p:nvSpPr>
          <p:spPr>
            <a:xfrm>
              <a:off x="227013" y="387928"/>
              <a:ext cx="5895974" cy="5627483"/>
            </a:xfrm>
            <a:custGeom>
              <a:avLst/>
              <a:gdLst/>
              <a:ahLst/>
              <a:cxnLst/>
              <a:rect r="r" b="b" t="t" l="l"/>
              <a:pathLst>
                <a:path h="5627483" w="589597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2"/>
                    <a:pt x="1941349" y="5627484"/>
                    <a:pt x="2947987" y="5622982"/>
                  </a:cubicBezTo>
                  <a:cubicBezTo>
                    <a:pt x="3954625" y="5627484"/>
                    <a:pt x="4886728" y="5093032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1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4"/>
              <a:stretch>
                <a:fillRect l="223" r="223" t="0" b="0"/>
              </a:stretch>
            </a:blipFill>
          </p:spPr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4428893" y="-4698528"/>
            <a:ext cx="8857785" cy="8525618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4726396">
            <a:off x="-2659134" y="-3186066"/>
            <a:ext cx="5318268" cy="842953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6653687">
            <a:off x="12838440" y="4926721"/>
            <a:ext cx="9957653" cy="8663158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2788089">
            <a:off x="16552382" y="3712720"/>
            <a:ext cx="6565563" cy="10406512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1"/>
          <a:srcRect l="0" t="0" r="0" b="0"/>
          <a:stretch>
            <a:fillRect/>
          </a:stretch>
        </p:blipFill>
        <p:spPr>
          <a:xfrm flipH="false" flipV="false" rot="0">
            <a:off x="631313" y="536300"/>
            <a:ext cx="17025373" cy="8379676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11129824" y="9436535"/>
            <a:ext cx="12002662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4AAD"/>
                </a:solidFill>
                <a:latin typeface="Adirek Sans SemiBold Bold"/>
              </a:rPr>
              <a:t>6/6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DAFOlmpaJPQ</dc:identifier>
  <dcterms:modified xsi:type="dcterms:W3CDTF">2011-08-01T06:04:30Z</dcterms:modified>
  <cp:revision>1</cp:revision>
  <dc:title>pcis</dc:title>
</cp:coreProperties>
</file>