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2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32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9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66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3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93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7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9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3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7CF1AC-C5EC-401A-A3FE-E3FB9434E06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9C8B8F-29BB-40EA-BA31-541218C228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7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3" y="436175"/>
            <a:ext cx="3953260" cy="55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Algerian" panose="04020705040A02060702" pitchFamily="82" charset="0"/>
              </a:rPr>
              <a:t>Pimp</a:t>
            </a:r>
            <a:r>
              <a:rPr lang="fr-FR" b="1" dirty="0" smtClean="0">
                <a:latin typeface="Algerian" panose="04020705040A02060702" pitchFamily="82" charset="0"/>
              </a:rPr>
              <a:t> my Wheel</a:t>
            </a:r>
            <a:endParaRPr lang="fr-FR" b="1" dirty="0">
              <a:latin typeface="Algerian" panose="04020705040A02060702" pitchFamily="8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33" y="1881650"/>
            <a:ext cx="3927055" cy="39900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42" y="2612177"/>
            <a:ext cx="2529026" cy="25290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10086" y="3145552"/>
            <a:ext cx="855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+</a:t>
            </a:r>
            <a:endParaRPr lang="fr-FR" sz="9600" dirty="0"/>
          </a:p>
        </p:txBody>
      </p:sp>
      <p:sp>
        <p:nvSpPr>
          <p:cNvPr id="10" name="ZoneTexte 9"/>
          <p:cNvSpPr txBox="1"/>
          <p:nvPr/>
        </p:nvSpPr>
        <p:spPr>
          <a:xfrm>
            <a:off x="7125463" y="3145552"/>
            <a:ext cx="855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=</a:t>
            </a:r>
            <a:endParaRPr lang="fr-FR" sz="9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14" y="2378729"/>
            <a:ext cx="2954661" cy="31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TM02900769[[fn=Rétrospective]]</Template>
  <TotalTime>41</TotalTime>
  <Words>5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Algerian</vt:lpstr>
      <vt:lpstr>Calibri</vt:lpstr>
      <vt:lpstr>Calibri Light</vt:lpstr>
      <vt:lpstr>Rétrospective</vt:lpstr>
      <vt:lpstr>Présentation PowerPoint</vt:lpstr>
      <vt:lpstr>Pimp my Wheel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 my Wheel</dc:title>
  <dc:creator>Fanny Bernard</dc:creator>
  <cp:lastModifiedBy>Fanny Bernard</cp:lastModifiedBy>
  <cp:revision>7</cp:revision>
  <dcterms:created xsi:type="dcterms:W3CDTF">2018-11-07T21:46:09Z</dcterms:created>
  <dcterms:modified xsi:type="dcterms:W3CDTF">2018-11-07T22:27:21Z</dcterms:modified>
</cp:coreProperties>
</file>