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sldIdLst>
    <p:sldId id="256" r:id="rId2"/>
    <p:sldId id="261" r:id="rId3"/>
    <p:sldId id="267" r:id="rId4"/>
    <p:sldId id="257" r:id="rId5"/>
    <p:sldId id="259" r:id="rId6"/>
    <p:sldId id="263" r:id="rId7"/>
    <p:sldId id="264" r:id="rId8"/>
    <p:sldId id="272" r:id="rId9"/>
    <p:sldId id="270" r:id="rId10"/>
    <p:sldId id="266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FF"/>
    <a:srgbClr val="B2EAFF"/>
    <a:srgbClr val="A7FEFF"/>
    <a:srgbClr val="ECA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7"/>
  </p:normalViewPr>
  <p:slideViewPr>
    <p:cSldViewPr snapToGrid="0" snapToObjects="1">
      <p:cViewPr>
        <p:scale>
          <a:sx n="77" d="100"/>
          <a:sy n="77" d="100"/>
        </p:scale>
        <p:origin x="16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52" r:id="rId6"/>
    <p:sldLayoutId id="2147483847" r:id="rId7"/>
    <p:sldLayoutId id="2147483848" r:id="rId8"/>
    <p:sldLayoutId id="2147483849" r:id="rId9"/>
    <p:sldLayoutId id="2147483851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eux papier vierge">
            <a:extLst>
              <a:ext uri="{FF2B5EF4-FFF2-40B4-BE49-F238E27FC236}">
                <a16:creationId xmlns:a16="http://schemas.microsoft.com/office/drawing/2014/main" id="{260ADD4D-A69D-4FAC-A520-89E38653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2" r="1378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CD6E6A-C36A-274E-96D0-B3BF0051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2146851"/>
            <a:ext cx="6666980" cy="2658269"/>
          </a:xfrm>
        </p:spPr>
        <p:txBody>
          <a:bodyPr anchor="b">
            <a:normAutofit/>
          </a:bodyPr>
          <a:lstStyle/>
          <a:p>
            <a:pPr algn="ctr"/>
            <a:r>
              <a:rPr lang="fr-FR" dirty="0"/>
              <a:t>POL’HYDRATE BOTTLE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C38B2C-D268-284C-BC3D-BD933119D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1" y="4548057"/>
            <a:ext cx="6666980" cy="1172200"/>
          </a:xfrm>
        </p:spPr>
        <p:txBody>
          <a:bodyPr anchor="t">
            <a:normAutofit/>
          </a:bodyPr>
          <a:lstStyle/>
          <a:p>
            <a:pPr algn="ctr"/>
            <a:r>
              <a:rPr lang="fr-FR" sz="4400" dirty="0"/>
              <a:t>&amp; APP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A80C6D2-6001-6047-8150-9F0A880E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4" y="1787915"/>
            <a:ext cx="3327128" cy="4576753"/>
          </a:xfrm>
          <a:prstGeom prst="rect">
            <a:avLst/>
          </a:prstGeom>
        </p:spPr>
      </p:pic>
      <p:pic>
        <p:nvPicPr>
          <p:cNvPr id="39" name="Image 3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A339CE3-EAA9-8B42-899F-BA450465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320" y="-36798"/>
            <a:ext cx="3010090" cy="1570482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F2741918-0EDF-604F-BF53-B35F02173D89}"/>
              </a:ext>
            </a:extLst>
          </p:cNvPr>
          <p:cNvSpPr txBox="1"/>
          <p:nvPr/>
        </p:nvSpPr>
        <p:spPr>
          <a:xfrm>
            <a:off x="9823504" y="5606746"/>
            <a:ext cx="317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par </a:t>
            </a:r>
            <a:r>
              <a:rPr lang="fr-FR" dirty="0" err="1"/>
              <a:t>Poly’drink</a:t>
            </a:r>
            <a:endParaRPr lang="fr-FR" dirty="0"/>
          </a:p>
        </p:txBody>
      </p:sp>
      <p:pic>
        <p:nvPicPr>
          <p:cNvPr id="1026" name="Picture 2" descr="🍹">
            <a:extLst>
              <a:ext uri="{FF2B5EF4-FFF2-40B4-BE49-F238E27FC236}">
                <a16:creationId xmlns:a16="http://schemas.microsoft.com/office/drawing/2014/main" id="{5DD3F6E8-47B6-5D4B-B8E6-CBD15226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127" y="5584463"/>
            <a:ext cx="290860" cy="29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6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FC9EE-BFEB-AB45-BB91-86F55673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49" y="830250"/>
            <a:ext cx="3895234" cy="5197498"/>
          </a:xfrm>
        </p:spPr>
        <p:txBody>
          <a:bodyPr/>
          <a:lstStyle/>
          <a:p>
            <a:pPr algn="ctr"/>
            <a:r>
              <a:rPr lang="fr-FR" dirty="0"/>
              <a:t>EXPERIENCES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6CE025-8C9B-6545-9111-BEA4A9C4B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331" y="196694"/>
            <a:ext cx="3322719" cy="6464611"/>
          </a:xfrm>
        </p:spPr>
      </p:pic>
      <p:pic>
        <p:nvPicPr>
          <p:cNvPr id="13314" name="Picture 2" descr="expérience Icône premium">
            <a:extLst>
              <a:ext uri="{FF2B5EF4-FFF2-40B4-BE49-F238E27FC236}">
                <a16:creationId xmlns:a16="http://schemas.microsoft.com/office/drawing/2014/main" id="{292E7083-4332-0341-9B1D-DFDC1E25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26" y="1195141"/>
            <a:ext cx="1469845" cy="14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8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FC9EE-BFEB-AB45-BB91-86F55673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BUSINESS PLAN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B08CF9B-B603-3F4A-8EDE-36754378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191" y="0"/>
            <a:ext cx="6650997" cy="6955724"/>
          </a:xfrm>
        </p:spPr>
      </p:pic>
    </p:spTree>
    <p:extLst>
      <p:ext uri="{BB962C8B-B14F-4D97-AF65-F5344CB8AC3E}">
        <p14:creationId xmlns:p14="http://schemas.microsoft.com/office/powerpoint/2010/main" val="14570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térieur, mur, plancher, personne&#10;&#10;Description générée automatiquement">
            <a:extLst>
              <a:ext uri="{FF2B5EF4-FFF2-40B4-BE49-F238E27FC236}">
                <a16:creationId xmlns:a16="http://schemas.microsoft.com/office/drawing/2014/main" id="{49814DF5-BEA3-D641-91FC-4458F233F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7" r="8618" b="-2"/>
          <a:stretch/>
        </p:blipFill>
        <p:spPr>
          <a:xfrm>
            <a:off x="256052" y="1146801"/>
            <a:ext cx="6944848" cy="49206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DC9F75-251A-1A44-A153-13626048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110" y="167241"/>
            <a:ext cx="4553840" cy="21621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800" b="0" cap="all" dirty="0" err="1">
                <a:solidFill>
                  <a:schemeClr val="tx2"/>
                </a:solidFill>
              </a:rPr>
              <a:t>Présentation</a:t>
            </a:r>
            <a:r>
              <a:rPr lang="en-US" sz="2800" b="0" cap="all" dirty="0">
                <a:solidFill>
                  <a:schemeClr val="tx2"/>
                </a:solidFill>
              </a:rPr>
              <a:t> de </a:t>
            </a:r>
            <a:r>
              <a:rPr lang="en-US" sz="2800" b="0" cap="all" dirty="0" err="1">
                <a:solidFill>
                  <a:schemeClr val="tx2"/>
                </a:solidFill>
              </a:rPr>
              <a:t>l’équipe</a:t>
            </a:r>
            <a:r>
              <a:rPr lang="en-US" sz="2800" b="0" cap="all" dirty="0">
                <a:solidFill>
                  <a:schemeClr val="tx2"/>
                </a:solidFill>
              </a:rPr>
              <a:t> </a:t>
            </a:r>
            <a:r>
              <a:rPr lang="en-US" sz="2800" b="0" cap="all" dirty="0" err="1">
                <a:solidFill>
                  <a:schemeClr val="tx2"/>
                </a:solidFill>
              </a:rPr>
              <a:t>Polydrink</a:t>
            </a:r>
            <a:endParaRPr lang="en-US" sz="2800" b="0" cap="all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70A535-4F83-4540-99C2-FF65EC8C2AC8}"/>
              </a:ext>
            </a:extLst>
          </p:cNvPr>
          <p:cNvSpPr txBox="1"/>
          <p:nvPr/>
        </p:nvSpPr>
        <p:spPr>
          <a:xfrm>
            <a:off x="7699817" y="2687565"/>
            <a:ext cx="42520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Dupont Clément, 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 Franc Emma,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Siragusa</a:t>
            </a:r>
            <a:r>
              <a:rPr lang="fr-FR" sz="2800" dirty="0"/>
              <a:t> Baptiste,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Ilmain</a:t>
            </a:r>
            <a:r>
              <a:rPr lang="fr-FR" sz="2800" dirty="0"/>
              <a:t> </a:t>
            </a:r>
            <a:r>
              <a:rPr lang="fr-FR" sz="2800" dirty="0" err="1"/>
              <a:t>Meliani</a:t>
            </a:r>
            <a:r>
              <a:rPr lang="fr-FR" sz="2800" dirty="0"/>
              <a:t>, </a:t>
            </a:r>
            <a:r>
              <a:rPr lang="fr-FR" sz="2800" dirty="0" err="1"/>
              <a:t>Meca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Maille Alexandre,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Israel</a:t>
            </a:r>
            <a:r>
              <a:rPr lang="fr-FR" sz="2800" dirty="0"/>
              <a:t> Maxime, GBA</a:t>
            </a:r>
          </a:p>
          <a:p>
            <a:endParaRPr lang="fr-FR" dirty="0"/>
          </a:p>
        </p:txBody>
      </p:sp>
      <p:pic>
        <p:nvPicPr>
          <p:cNvPr id="4098" name="Picture 2" descr="appareil photo reflex numérique Icône gratuit">
            <a:extLst>
              <a:ext uri="{FF2B5EF4-FFF2-40B4-BE49-F238E27FC236}">
                <a16:creationId xmlns:a16="http://schemas.microsoft.com/office/drawing/2014/main" id="{03DD74D0-81C8-1144-AEED-485C2D73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51" y="155884"/>
            <a:ext cx="1511654" cy="15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1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28B56-F1AE-EC48-B410-1F41613F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0" cap="all" dirty="0"/>
              <a:t>Schéma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000" b="0" cap="all" dirty="0"/>
              <a:t>Explicatif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6" name="Picture 2" descr="schéma de blocs de cinq carrés Icône gratuit">
            <a:extLst>
              <a:ext uri="{FF2B5EF4-FFF2-40B4-BE49-F238E27FC236}">
                <a16:creationId xmlns:a16="http://schemas.microsoft.com/office/drawing/2014/main" id="{410C9026-C8B3-5645-B15F-65244419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4" y="566594"/>
            <a:ext cx="5724811" cy="572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1FC490-0C54-E24B-BB02-EF7B2465F532}"/>
              </a:ext>
            </a:extLst>
          </p:cNvPr>
          <p:cNvSpPr/>
          <p:nvPr/>
        </p:nvSpPr>
        <p:spPr>
          <a:xfrm>
            <a:off x="4899804" y="879895"/>
            <a:ext cx="2846717" cy="1576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Pour qui ?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Elèves de </a:t>
            </a:r>
            <a:r>
              <a:rPr lang="fr-FR" dirty="0" err="1">
                <a:solidFill>
                  <a:schemeClr val="tx1"/>
                </a:solidFill>
              </a:rPr>
              <a:t>Polytech</a:t>
            </a:r>
            <a:r>
              <a:rPr lang="fr-FR" dirty="0">
                <a:solidFill>
                  <a:schemeClr val="tx1"/>
                </a:solidFill>
              </a:rPr>
              <a:t> de Lille </a:t>
            </a:r>
            <a:r>
              <a:rPr lang="fr-FR" dirty="0" err="1">
                <a:solidFill>
                  <a:schemeClr val="tx1"/>
                </a:solidFill>
              </a:rPr>
              <a:t>possèdant</a:t>
            </a:r>
            <a:r>
              <a:rPr lang="fr-FR" dirty="0">
                <a:solidFill>
                  <a:schemeClr val="tx1"/>
                </a:solidFill>
              </a:rPr>
              <a:t> un smartphone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606CC-294E-C546-B4BA-87CD85040BFE}"/>
              </a:ext>
            </a:extLst>
          </p:cNvPr>
          <p:cNvSpPr/>
          <p:nvPr/>
        </p:nvSpPr>
        <p:spPr>
          <a:xfrm>
            <a:off x="8885208" y="879895"/>
            <a:ext cx="3071003" cy="15760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Par qui ?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Des élèves de </a:t>
            </a:r>
            <a:r>
              <a:rPr lang="fr-FR" dirty="0" err="1">
                <a:solidFill>
                  <a:schemeClr val="tx1"/>
                </a:solidFill>
              </a:rPr>
              <a:t>Polytech</a:t>
            </a:r>
            <a:r>
              <a:rPr lang="fr-FR" dirty="0">
                <a:solidFill>
                  <a:schemeClr val="tx1"/>
                </a:solidFill>
              </a:rPr>
              <a:t> Lille</a:t>
            </a:r>
          </a:p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46C6B-B483-B54A-825C-A61B63B58EC9}"/>
              </a:ext>
            </a:extLst>
          </p:cNvPr>
          <p:cNvSpPr/>
          <p:nvPr/>
        </p:nvSpPr>
        <p:spPr>
          <a:xfrm>
            <a:off x="4899804" y="4192438"/>
            <a:ext cx="2432649" cy="171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Pourquoi?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S’hydrater convenablement et contrôler ses calories</a:t>
            </a:r>
          </a:p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2CD09-42C9-1C47-8798-66A39B806BF7}"/>
              </a:ext>
            </a:extLst>
          </p:cNvPr>
          <p:cNvSpPr/>
          <p:nvPr/>
        </p:nvSpPr>
        <p:spPr>
          <a:xfrm>
            <a:off x="9264771" y="4326577"/>
            <a:ext cx="2432648" cy="1576034"/>
          </a:xfrm>
          <a:prstGeom prst="rect">
            <a:avLst/>
          </a:prstGeom>
          <a:solidFill>
            <a:srgbClr val="ECA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Combien ?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60€</a:t>
            </a:r>
          </a:p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E077CC5-68C6-1245-BBDF-E6F0F841CC3E}"/>
              </a:ext>
            </a:extLst>
          </p:cNvPr>
          <p:cNvSpPr/>
          <p:nvPr/>
        </p:nvSpPr>
        <p:spPr>
          <a:xfrm>
            <a:off x="6875254" y="2493676"/>
            <a:ext cx="2846717" cy="1795154"/>
          </a:xfrm>
          <a:prstGeom prst="ellipse">
            <a:avLst/>
          </a:prstGeom>
          <a:solidFill>
            <a:srgbClr val="8CC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POL’HYDRATE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&amp; APP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4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DC9F75-251A-1A44-A153-13626048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Objectifs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BC4A0-AC86-E142-AA87-E6AE86E3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Limiter la consommation de boissons calorifiques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Vérifier l’hydratation du corps journalière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Contrôler les apports de tout type de boissons (glycémie, alcoolémie, calories etc.)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=&gt; Améliorer ses méthodes de consommation pour une meilleure alimentation</a:t>
            </a:r>
          </a:p>
        </p:txBody>
      </p:sp>
      <p:pic>
        <p:nvPicPr>
          <p:cNvPr id="3076" name="Picture 4" descr="objectif Icône gratuit">
            <a:extLst>
              <a:ext uri="{FF2B5EF4-FFF2-40B4-BE49-F238E27FC236}">
                <a16:creationId xmlns:a16="http://schemas.microsoft.com/office/drawing/2014/main" id="{62BBDECD-AAD2-C14E-9D2A-A2C20568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05" y="449822"/>
            <a:ext cx="2127215" cy="21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9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upe montrant des performances en baisse">
            <a:extLst>
              <a:ext uri="{FF2B5EF4-FFF2-40B4-BE49-F238E27FC236}">
                <a16:creationId xmlns:a16="http://schemas.microsoft.com/office/drawing/2014/main" id="{4534E03E-B79E-4EEA-AA16-90548AA5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" r="31075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799E44-1A7A-E34E-B375-1F9F11DB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753" y="408219"/>
            <a:ext cx="6666980" cy="98384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b="0" cap="all" dirty="0" err="1"/>
              <a:t>Modèle</a:t>
            </a:r>
            <a:r>
              <a:rPr lang="en-US" sz="4000" b="0" cap="all" dirty="0"/>
              <a:t> </a:t>
            </a:r>
            <a:r>
              <a:rPr lang="en-US" sz="4000" b="0" cap="all" dirty="0" err="1"/>
              <a:t>économique</a:t>
            </a:r>
            <a:endParaRPr lang="en-US" sz="4000" b="0" cap="all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nsfert d'argent Icône premium">
            <a:extLst>
              <a:ext uri="{FF2B5EF4-FFF2-40B4-BE49-F238E27FC236}">
                <a16:creationId xmlns:a16="http://schemas.microsoft.com/office/drawing/2014/main" id="{F0A78635-755C-5747-B160-CFA5DE47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2" y="2062008"/>
            <a:ext cx="1164066" cy="11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publicités Icône gratuit">
            <a:extLst>
              <a:ext uri="{FF2B5EF4-FFF2-40B4-BE49-F238E27FC236}">
                <a16:creationId xmlns:a16="http://schemas.microsoft.com/office/drawing/2014/main" id="{D1143CDF-F813-764D-B2E3-4AC9A2A4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57" y="2103698"/>
            <a:ext cx="1164066" cy="11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Étiquette de vente">
            <a:extLst>
              <a:ext uri="{FF2B5EF4-FFF2-40B4-BE49-F238E27FC236}">
                <a16:creationId xmlns:a16="http://schemas.microsoft.com/office/drawing/2014/main" id="{9C0697B7-CC13-7D4C-8472-226FFF10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32" y="4680072"/>
            <a:ext cx="761302" cy="7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usable bottle premium icon">
            <a:extLst>
              <a:ext uri="{FF2B5EF4-FFF2-40B4-BE49-F238E27FC236}">
                <a16:creationId xmlns:a16="http://schemas.microsoft.com/office/drawing/2014/main" id="{1C3160D9-FF39-D142-985B-9E3A21A4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79" y="4607648"/>
            <a:ext cx="1207448" cy="12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pplications free icon">
            <a:extLst>
              <a:ext uri="{FF2B5EF4-FFF2-40B4-BE49-F238E27FC236}">
                <a16:creationId xmlns:a16="http://schemas.microsoft.com/office/drawing/2014/main" id="{55577C15-13BD-4249-B379-65FF0663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29" y="3368875"/>
            <a:ext cx="1416396" cy="14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ee free icon">
            <a:extLst>
              <a:ext uri="{FF2B5EF4-FFF2-40B4-BE49-F238E27FC236}">
                <a16:creationId xmlns:a16="http://schemas.microsoft.com/office/drawing/2014/main" id="{6F2F7AB6-8B91-BC43-8F8A-192B0DC3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65" y="4461881"/>
            <a:ext cx="857974" cy="85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al">
            <a:extLst>
              <a:ext uri="{FF2B5EF4-FFF2-40B4-BE49-F238E27FC236}">
                <a16:creationId xmlns:a16="http://schemas.microsoft.com/office/drawing/2014/main" id="{5B927B3B-CE4E-8F46-8D97-12CE18F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39" y="2005982"/>
            <a:ext cx="1305091" cy="13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4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 descr="Trois personnes devant une grande fenêtre">
            <a:extLst>
              <a:ext uri="{FF2B5EF4-FFF2-40B4-BE49-F238E27FC236}">
                <a16:creationId xmlns:a16="http://schemas.microsoft.com/office/drawing/2014/main" id="{1F76A6F9-3E7F-4BAC-AC5B-1B4B884B7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39" r="8608" b="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5" name="Rectangle 18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F00E65-7D7D-9442-8114-EFAC59F9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612" y="679545"/>
            <a:ext cx="7682495" cy="100768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en-US" sz="4000" b="0" cap="all" dirty="0" err="1"/>
              <a:t>Moyens</a:t>
            </a:r>
            <a:r>
              <a:rPr lang="en-US" sz="4000" b="0" cap="all" dirty="0"/>
              <a:t> </a:t>
            </a:r>
            <a:r>
              <a:rPr lang="en-US" sz="4000" b="0" cap="all" dirty="0" err="1"/>
              <a:t>humains</a:t>
            </a:r>
            <a:r>
              <a:rPr lang="en-US" sz="4000" b="0" cap="all" dirty="0"/>
              <a:t> ET MATERIELS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ponsive free icon">
            <a:extLst>
              <a:ext uri="{FF2B5EF4-FFF2-40B4-BE49-F238E27FC236}">
                <a16:creationId xmlns:a16="http://schemas.microsoft.com/office/drawing/2014/main" id="{9328E22B-B92B-D543-94B7-1D99BBB7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63" y="2081501"/>
            <a:ext cx="1112246" cy="1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main d'oeuvre Icône gratuit">
            <a:extLst>
              <a:ext uri="{FF2B5EF4-FFF2-40B4-BE49-F238E27FC236}">
                <a16:creationId xmlns:a16="http://schemas.microsoft.com/office/drawing/2014/main" id="{CCC11179-C917-1D4E-B838-40CB6A2A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15" y="2256373"/>
            <a:ext cx="1228812" cy="12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tières premières Icône gratuit">
            <a:extLst>
              <a:ext uri="{FF2B5EF4-FFF2-40B4-BE49-F238E27FC236}">
                <a16:creationId xmlns:a16="http://schemas.microsoft.com/office/drawing/2014/main" id="{E59229AA-E92B-2448-A719-31E7D076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93" y="4622403"/>
            <a:ext cx="976752" cy="9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tières premières Icône premium">
            <a:extLst>
              <a:ext uri="{FF2B5EF4-FFF2-40B4-BE49-F238E27FC236}">
                <a16:creationId xmlns:a16="http://schemas.microsoft.com/office/drawing/2014/main" id="{8F37F97D-BA09-FC4F-AC46-FFD394D9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86" y="3990562"/>
            <a:ext cx="1112246" cy="1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tières premières Icône gratuit">
            <a:extLst>
              <a:ext uri="{FF2B5EF4-FFF2-40B4-BE49-F238E27FC236}">
                <a16:creationId xmlns:a16="http://schemas.microsoft.com/office/drawing/2014/main" id="{E9DE06D8-056B-B046-AAFB-74FE47BC6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91" y="4569681"/>
            <a:ext cx="1409158" cy="14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apteur biologique Icône gratuit">
            <a:extLst>
              <a:ext uri="{FF2B5EF4-FFF2-40B4-BE49-F238E27FC236}">
                <a16:creationId xmlns:a16="http://schemas.microsoft.com/office/drawing/2014/main" id="{26A675C0-D1FE-1447-8801-1D206D9F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19" y="4092725"/>
            <a:ext cx="1409158" cy="14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8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1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9770B7-DACE-2545-B6D6-2A3D8317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16" y="65088"/>
            <a:ext cx="9304333" cy="116862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4000" b="0" cap="all" dirty="0"/>
              <a:t>DESSINS</a:t>
            </a:r>
            <a:r>
              <a:rPr lang="en-US" sz="6000" cap="all" dirty="0">
                <a:solidFill>
                  <a:schemeClr val="tx1"/>
                </a:solidFill>
              </a:rPr>
              <a:t> </a:t>
            </a:r>
            <a:r>
              <a:rPr lang="en-US" sz="4000" b="0" cap="all" dirty="0"/>
              <a:t>TECHNIQUES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DA750B-3CD4-FD45-B80D-9163FAA9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0" y="1369268"/>
            <a:ext cx="10192658" cy="51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770B7-DACE-2545-B6D6-2A3D8317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DESSIN TECHNIQUE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B9ED2F-B6C6-E945-9594-FF391698B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535" y="0"/>
            <a:ext cx="4827600" cy="685173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DAABAD-7C54-3F44-A898-649EB900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2" y="0"/>
            <a:ext cx="482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356060-ABBB-6842-9B1F-CF12AB0A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40" y="4883516"/>
            <a:ext cx="10013709" cy="1030360"/>
          </a:xfrm>
        </p:spPr>
        <p:txBody>
          <a:bodyPr>
            <a:normAutofit/>
          </a:bodyPr>
          <a:lstStyle/>
          <a:p>
            <a:r>
              <a:rPr lang="en-US" b="0" cap="all" dirty="0" err="1">
                <a:solidFill>
                  <a:schemeClr val="bg1"/>
                </a:solidFill>
              </a:rPr>
              <a:t>L’application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application mobile Icône gratuit">
            <a:extLst>
              <a:ext uri="{FF2B5EF4-FFF2-40B4-BE49-F238E27FC236}">
                <a16:creationId xmlns:a16="http://schemas.microsoft.com/office/drawing/2014/main" id="{64D38866-DB46-5F4E-AAA4-F8129E1C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91" y="4548337"/>
            <a:ext cx="1604549" cy="160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D8520A-B604-504D-8E80-5158C8D6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89" y="43554"/>
            <a:ext cx="2907828" cy="4681282"/>
          </a:xfrm>
          <a:prstGeom prst="rect">
            <a:avLst/>
          </a:prstGeom>
        </p:spPr>
      </p:pic>
      <p:pic>
        <p:nvPicPr>
          <p:cNvPr id="13" name="Image 12" descr="Une image contenant texte, moniteur, téléphone, téléphone mobile&#10;&#10;Description générée automatiquement">
            <a:extLst>
              <a:ext uri="{FF2B5EF4-FFF2-40B4-BE49-F238E27FC236}">
                <a16:creationId xmlns:a16="http://schemas.microsoft.com/office/drawing/2014/main" id="{AF746CFD-CC82-FC4B-9183-9784D9E7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05" y="35636"/>
            <a:ext cx="2836966" cy="4689200"/>
          </a:xfrm>
          <a:prstGeom prst="rect">
            <a:avLst/>
          </a:prstGeom>
        </p:spPr>
      </p:pic>
      <p:pic>
        <p:nvPicPr>
          <p:cNvPr id="15" name="Image 14" descr="Une image contenant texte, moniteur, téléphone, capture d’écran&#10;&#10;Description générée automatiquement">
            <a:extLst>
              <a:ext uri="{FF2B5EF4-FFF2-40B4-BE49-F238E27FC236}">
                <a16:creationId xmlns:a16="http://schemas.microsoft.com/office/drawing/2014/main" id="{CC32A89A-D484-E046-AFB8-C5AABBBB0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761" y="43554"/>
            <a:ext cx="2785292" cy="46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676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125</Words>
  <Application>Microsoft Macintosh PowerPoint</Application>
  <PresentationFormat>Grand écran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Meiryo</vt:lpstr>
      <vt:lpstr>Arial</vt:lpstr>
      <vt:lpstr>Corbel</vt:lpstr>
      <vt:lpstr>ShojiVTI</vt:lpstr>
      <vt:lpstr>POL’HYDRATE BOTTLE</vt:lpstr>
      <vt:lpstr>Présentation de l’équipe Polydrink</vt:lpstr>
      <vt:lpstr>Schéma Explicatif </vt:lpstr>
      <vt:lpstr>Objectifs</vt:lpstr>
      <vt:lpstr>Modèle économique</vt:lpstr>
      <vt:lpstr>Moyens humains ET MATERIELS</vt:lpstr>
      <vt:lpstr>DESSINS TECHNIQUES</vt:lpstr>
      <vt:lpstr>DESSIN TECHNIQUE</vt:lpstr>
      <vt:lpstr>L’application</vt:lpstr>
      <vt:lpstr>EXPERIENCES</vt:lpstr>
      <vt:lpstr>BUSINESS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POL’HYDRATE BOTTLE</dc:title>
  <dc:creator>Emma Le Franc</dc:creator>
  <cp:lastModifiedBy>Emma Le Franc</cp:lastModifiedBy>
  <cp:revision>2</cp:revision>
  <dcterms:created xsi:type="dcterms:W3CDTF">2021-10-19T17:36:46Z</dcterms:created>
  <dcterms:modified xsi:type="dcterms:W3CDTF">2021-10-19T17:45:10Z</dcterms:modified>
</cp:coreProperties>
</file>