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4" r:id="rId4"/>
    <p:sldId id="266" r:id="rId5"/>
    <p:sldId id="258" r:id="rId6"/>
    <p:sldId id="260" r:id="rId7"/>
    <p:sldId id="259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03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3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46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18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7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19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03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9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32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D432-4F1E-4F42-8FDE-BA885E0DB46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E89B-FC0A-456D-90FF-997CA63908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79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amtekiouk.wixsite.com/codiok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Notre projet PCIS</a:t>
            </a:r>
            <a:br>
              <a:rPr lang="fr-FR" b="1" dirty="0" smtClean="0"/>
            </a:br>
            <a:r>
              <a:rPr lang="fr-FR" sz="2800" b="1" dirty="0" smtClean="0"/>
              <a:t>Le code barrière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5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431" y="2190050"/>
            <a:ext cx="3666939" cy="366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74862" y="5182019"/>
            <a:ext cx="3781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Ludovic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Carcagno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Florian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Julie Stern, Adam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Tekiouk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Jérémy Van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Rechem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Emma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Vandycke</a:t>
            </a: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attachment.outlook.live.net/owa/MSA%3Ajulie.stern%40hotmail.com/service.svc/s/GetAttachmentThumbnail?id=AQMkADAwATY3ZmYAZS1mMGM1LTgwNDUtMDACLTAwCgBGAAADwwBAOwT88kC5qHc0m7J9hwcAOyJ%2FrH3Pnk6m3HV%2FJKykEAAAAgEMAAAAOyJ%2FrH3Pnk6m3HV%2FJKykEAAD5QvRZgAAAAESABAA6fZgMx9XZ0y%2Bk0rRtQOkQA%3D%3D&amp;thumbnailType=2&amp;owa=outlook.live.com&amp;scriptVer=20201012008.08&amp;isc=1&amp;X-OWA-CANARY=7T3c-2pJRUmIcdKc7hm11qBY9TolctgYrB_borXRqBJnrtUUUO2sfPPznTFbWq4e420xQh6OX_k.&amp;token=eyJhbGciOiJSUzI1NiIsImtpZCI6IjU2MzU4ODUyMzRCOTI1MkRERTAwNTc2NkQ5RDlGMjc2NTY1RjYzRTIiLCJ0eXAiOiJKV1QiLCJ4NXQiOiJWaldJVWpTNUpTM2VBRmRtMmRueWRsWmZZLUkifQ.eyJvcmlnaW4iOiJodHRwczovL291dGxvb2subGl2ZS5jb20iLCJ1YyI6ImUwNmI5OTBlMDAwMDQzYTdiNzA3ZjRjNWQxYWVjZGEyIiwidmVyIjoiRXhjaGFuZ2UuQ2FsbGJhY2suVjEiLCJhcHBjdHhzZW5kZXIiOiJPd2FEb3dubG9hZEA4NGRmOWU3Zi1lOWY2LTQwYWYtYjQzNS1hYWFhYWFhYWFhYWEiLCJpc3NyaW5nIjoiV1ciLCJhcHBjdHgiOiJ7XCJtc2V4Y2hwcm90XCI6XCJvd2FcIixcInByaW1hcnlzaWRcIjpcIlMtMS0yODI3LTQyNTk4Mi00MDM5NDc1MjY5XCIsXCJwdWlkXCI6XCIxODI5NTgyNzk4MTU5OTQxXCIsXCJvaWRcIjpcIjAwMDY3ZmZlLWYwYzUtODA0NS0wMDAwLTAwMDAwMDAwMDAwMFwiLFwic2NvcGVcIjpcIk93YURvd25sb2FkXCJ9IiwibmJmIjoxNjAyODg4MzA5LCJleHAiOjE2MDI4ODg5MDksImlzcyI6IjAwMDAwMDAyLTAwMDAtMGZmMS1jZTAwLTAwMDAwMDAwMDAwMEA4NGRmOWU3Zi1lOWY2LTQwYWYtYjQzNS1hYWFhYWFhYWFhYWEiLCJhdWQiOiIwMDAwMDAwMi0wMDAwLTBmZjEtY2UwMC0wMDAwMDAwMDAwMDAvYXR0YWNobWVudC5vdXRsb29rLmxpdmUubmV0QDg0ZGY5ZTdmLWU5ZjYtNDBhZi1iNDM1LWFhYWFhYWFhYWFhYSIsImhhcHAiOiJvd2EifQ.DV69cdQp05QHVov92BPEXSEeAD_QiEs1HJcZbkFD4vOSVk9bUvzgDm7S-uiKAAEKbqhPgoq-ACxlo4Wit96HBw8uYxdd7vzmsdtNPgNKlTzGOKVTLvZ_D3HoBbk3xcAH8_2Co_x6JX_TUHKO0WmvyevGYIKz-lG2POrTXjrGqWGxXe7cDq3bmiSsaiO2Co8N7uAEFu8p5OMQ9b5NsWEL5jThTwxUww6xnBMFTdSnXu3AvXbCPWC44rrdvUlXtK-fWZnq0740FYKKNKcTST_7m-lzLlokqW2IO7a7dXLYIWQM0NZ5hmdI7G98sVpMu2YGUINWWChHOdSt58Tibg0rUg&amp;animation=tru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4" t="16072" r="5773" b="-1265"/>
          <a:stretch/>
        </p:blipFill>
        <p:spPr bwMode="auto">
          <a:xfrm>
            <a:off x="628650" y="2190050"/>
            <a:ext cx="3627381" cy="278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3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Le projet global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8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28649" y="1993540"/>
            <a:ext cx="7899721" cy="80021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→ perte des papiers d’identité, manque d’accès aux donnés médicales pour les urgences, difficulté accrue pour les handicapés</a:t>
            </a:r>
          </a:p>
        </p:txBody>
      </p:sp>
    </p:spTree>
    <p:extLst>
      <p:ext uri="{BB962C8B-B14F-4D97-AF65-F5344CB8AC3E}">
        <p14:creationId xmlns:p14="http://schemas.microsoft.com/office/powerpoint/2010/main" val="2811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Le projet global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8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903018" y="5788260"/>
            <a:ext cx="2546604" cy="369332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Un tatouage connecté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23707" y="4124465"/>
            <a:ext cx="4967257" cy="1200329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Protection face aux vols d’objets matériels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→ Accès rapide à des données médicales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→ Aisance apportée dans la vie des clients (notamment handicapés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28649" y="1993540"/>
            <a:ext cx="7899721" cy="80021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Problème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→ perte des papiers d’identité, manque d’accès aux donnés médicales pour les urgences, difficulté accrue pour les handicapés</a:t>
            </a:r>
          </a:p>
        </p:txBody>
      </p:sp>
      <p:sp>
        <p:nvSpPr>
          <p:cNvPr id="5" name="Rectangle 4"/>
          <p:cNvSpPr/>
          <p:nvPr/>
        </p:nvSpPr>
        <p:spPr>
          <a:xfrm>
            <a:off x="628649" y="3121096"/>
            <a:ext cx="7899721" cy="3207069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59256" y="3137353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 solution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Aperçu de l’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" t="5647" r="5502" b="5882"/>
          <a:stretch/>
        </p:blipFill>
        <p:spPr bwMode="auto">
          <a:xfrm>
            <a:off x="1107007" y="3657230"/>
            <a:ext cx="2138627" cy="211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0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Les publics visés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28650" y="2016701"/>
            <a:ext cx="3903009" cy="433965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Publics visés</a:t>
            </a:r>
            <a:endParaRPr lang="fr-FR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et grand public sur le long terme </a:t>
            </a: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(+ de 18 ans ou avec accord parental)</a:t>
            </a:r>
            <a:endParaRPr lang="fr-FR" dirty="0"/>
          </a:p>
        </p:txBody>
      </p:sp>
      <p:pic>
        <p:nvPicPr>
          <p:cNvPr id="8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44" y="2599046"/>
            <a:ext cx="2363620" cy="266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7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Les publics visés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28650" y="2016701"/>
            <a:ext cx="3903009" cy="433965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Publics visés</a:t>
            </a:r>
            <a:endParaRPr lang="fr-FR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et grand public sur le long terme </a:t>
            </a: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(+ de 18 ans ou avec accord parental)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827494" y="2016701"/>
            <a:ext cx="3700876" cy="433965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Comment ça marche ?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• Système d’abonnement</a:t>
            </a:r>
          </a:p>
          <a:p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 → e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ngagement sur plusieurs mois 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• Tatouage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réalisé dans un centre spécialisé → tatouage semi-permanent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•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Abonnement </a:t>
            </a:r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avec possibilité de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résiliation grâce au caractère semi-permanent</a:t>
            </a:r>
          </a:p>
          <a:p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→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en </a:t>
            </a:r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cas de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prolongement, revenir </a:t>
            </a:r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pour refaire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le tatouage</a:t>
            </a:r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’image sour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44" y="2599046"/>
            <a:ext cx="2363620" cy="266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8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L’intérêt du projet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6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ficher l’image sourc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19116" r="20445" b="25618"/>
          <a:stretch/>
        </p:blipFill>
        <p:spPr bwMode="auto">
          <a:xfrm>
            <a:off x="628650" y="5055898"/>
            <a:ext cx="1779496" cy="154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’image sour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78" y="3462862"/>
            <a:ext cx="1805255" cy="14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ficher l’image sourc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7" t="24228" r="20260" b="23749"/>
          <a:stretch/>
        </p:blipFill>
        <p:spPr bwMode="auto">
          <a:xfrm>
            <a:off x="628650" y="1794903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Afficher l’image sourc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5" t="16059" r="15535" b="13545"/>
          <a:stretch/>
        </p:blipFill>
        <p:spPr bwMode="auto">
          <a:xfrm>
            <a:off x="7417141" y="4318655"/>
            <a:ext cx="1121447" cy="117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Flèche droite 33"/>
          <p:cNvSpPr/>
          <p:nvPr/>
        </p:nvSpPr>
        <p:spPr>
          <a:xfrm>
            <a:off x="6172200" y="4061012"/>
            <a:ext cx="1024170" cy="41685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Picture 2" descr="Afficher l’image sour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141" y="2823251"/>
            <a:ext cx="1098209" cy="123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colade fermante 1"/>
          <p:cNvSpPr/>
          <p:nvPr/>
        </p:nvSpPr>
        <p:spPr>
          <a:xfrm>
            <a:off x="2783541" y="2043953"/>
            <a:ext cx="645459" cy="4312398"/>
          </a:xfrm>
          <a:prstGeom prst="rightBrace">
            <a:avLst>
              <a:gd name="adj1" fmla="val 33333"/>
              <a:gd name="adj2" fmla="val 5000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550514" y="5307354"/>
            <a:ext cx="260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→ différents terminaux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Aperçu de l’image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" t="5647" r="5502" b="5882"/>
          <a:stretch/>
        </p:blipFill>
        <p:spPr bwMode="auto">
          <a:xfrm>
            <a:off x="3568243" y="2788479"/>
            <a:ext cx="2572140" cy="25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La concrétisation du projet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/>
              <a:t>5</a:t>
            </a:r>
          </a:p>
        </p:txBody>
      </p:sp>
      <p:sp>
        <p:nvSpPr>
          <p:cNvPr id="2" name="Rectangle 1"/>
          <p:cNvSpPr/>
          <p:nvPr/>
        </p:nvSpPr>
        <p:spPr>
          <a:xfrm>
            <a:off x="628650" y="1888288"/>
            <a:ext cx="7899720" cy="2123658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Sur le plan sécuritaire…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• Séparer les données personnelles dans différents terminaux pour éviter leur partage involontaire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•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Faire le tatouage dans </a:t>
            </a:r>
            <a:r>
              <a:rPr lang="fr-FR" dirty="0">
                <a:solidFill>
                  <a:srgbClr val="252525"/>
                </a:solidFill>
                <a:latin typeface="Arial" panose="020B0604020202020204" pitchFamily="34" charset="0"/>
              </a:rPr>
              <a:t>un centre sécurisé et ne doit pas pouvoir être </a:t>
            </a:r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reproduit</a:t>
            </a:r>
            <a:endParaRPr lang="fr-FR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28650" y="4232693"/>
            <a:ext cx="7886700" cy="2123658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plan économique et relationnel…</a:t>
            </a:r>
            <a:endParaRPr lang="fr-F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• Accords avec banques et entreprises pour attribuer différents terminaux à chacun</a:t>
            </a:r>
          </a:p>
          <a:p>
            <a:endParaRPr lang="fr-FR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r>
              <a:rPr lang="fr-FR" dirty="0" smtClean="0">
                <a:solidFill>
                  <a:srgbClr val="252525"/>
                </a:solidFill>
                <a:latin typeface="Arial" panose="020B0604020202020204" pitchFamily="34" charset="0"/>
              </a:rPr>
              <a:t>• Investissements importants pour lancer le projet (locaux, matériels, employés)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5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6"/>
          </a:solidFill>
        </p:spPr>
        <p:txBody>
          <a:bodyPr/>
          <a:lstStyle/>
          <a:p>
            <a:r>
              <a:rPr lang="fr-FR" b="1" dirty="0" smtClean="0"/>
              <a:t>Le code barrière</a:t>
            </a:r>
            <a:br>
              <a:rPr lang="fr-FR" b="1" dirty="0" smtClean="0"/>
            </a:br>
            <a:r>
              <a:rPr lang="fr-FR" sz="2800" b="1" dirty="0" smtClean="0"/>
              <a:t>L’évolution sur le long terme</a:t>
            </a:r>
            <a:endParaRPr lang="fr-FR" dirty="0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lang="fr-FR" dirty="0"/>
              <a:t>6</a:t>
            </a:r>
          </a:p>
        </p:txBody>
      </p:sp>
      <p:pic>
        <p:nvPicPr>
          <p:cNvPr id="6" name="Picture 2" descr="https://projets.polytech-lille.fr/mediawiki/images/thumb/e/e0/2020_P43_equipe.png/300px-2020_P43_equi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370" y="358845"/>
            <a:ext cx="1332000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28650" y="4316664"/>
            <a:ext cx="4429418" cy="101566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Démonstration du projet</a:t>
            </a:r>
          </a:p>
          <a:p>
            <a:endParaRPr lang="fr-FR" dirty="0" smtClean="0"/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adamtekiouk9.wixsite.com/codioko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8650" y="1921597"/>
            <a:ext cx="7899720" cy="2123658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et évolution du projet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Améliorer le visuel du tatouage (autre que code barre)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et du site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pour se démarquer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• Elargir la gamme des services proposés → stocker plus de données et s’étendre à un public plus diversifié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Aperçu de l’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" t="5647" r="5502" b="5882"/>
          <a:stretch/>
        </p:blipFill>
        <p:spPr bwMode="auto">
          <a:xfrm>
            <a:off x="5171880" y="4176410"/>
            <a:ext cx="2572140" cy="25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2358</TotalTime>
  <Words>320</Words>
  <Application>Microsoft Office PowerPoint</Application>
  <PresentationFormat>Affichage à l'écran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Notre projet PCIS Le code barrière</vt:lpstr>
      <vt:lpstr>Le code barrière Le projet global</vt:lpstr>
      <vt:lpstr>Le code barrière Le projet global</vt:lpstr>
      <vt:lpstr>Le code barrière Les publics visés</vt:lpstr>
      <vt:lpstr>Le code barrière Les publics visés</vt:lpstr>
      <vt:lpstr>Le code barrière L’intérêt du projet</vt:lpstr>
      <vt:lpstr>Le code barrière La concrétisation du projet</vt:lpstr>
      <vt:lpstr>Le code barrière L’évolution sur le long terme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Stern</dc:creator>
  <cp:lastModifiedBy>Julie Stern</cp:lastModifiedBy>
  <cp:revision>56</cp:revision>
  <dcterms:created xsi:type="dcterms:W3CDTF">2020-10-04T09:09:59Z</dcterms:created>
  <dcterms:modified xsi:type="dcterms:W3CDTF">2020-10-20T12:47:25Z</dcterms:modified>
</cp:coreProperties>
</file>