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0E676-DA66-AA47-A94D-323F023A0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D81992-5BFB-9603-5790-CF01ED5BB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81A23-037C-8C52-22B7-1776C118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87C05-FB17-5CA4-B0BC-60713CD6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E1D80-17C9-E781-E476-F6D18D2D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9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4A600-5196-A7EF-4467-74AFA827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8E7158-A97C-89D0-A16D-D7A7E33D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0FB0D7-8A59-A64F-2278-DDBA4784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AC5553-F52F-D324-A578-880EE8D7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15557-F0E0-B763-8CCC-CAA2F354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7F7D94-9ABC-AE98-1499-08CDD4A5F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7DDC42-CCA8-0341-E4DC-F24D206E6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4EE950-02BC-48C4-B92A-DD8589ED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3C48E-C608-CEDB-3EB5-9EBF36D3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ED96B-8D86-7DAD-9AD6-764503A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5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0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1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64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96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2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88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5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95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7FF86-3B61-727F-AE93-5E1B1C41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AE3C60-F8DB-E251-E677-02DC409F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EA748-ACB1-0C96-13A0-EF411C43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11FBFE-C111-60F1-CFEF-BA38CAD9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D2E2ED-6BFC-0D83-53B7-9F31C6C4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2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45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63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884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0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472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541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70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9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8B744-FCB2-4334-AE00-C1F04A43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71652-5EB3-E89A-85E7-4B627019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5ABF4B-AD02-C40F-D40D-09DC1EE5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8E468-26CE-108F-C660-E2E58048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0AD88-885C-95C0-4D8A-A75B02DA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ABEC6-DD30-F7A6-4D7C-D7D83AF1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5C8337-D738-6B4F-B7D9-C80691272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05E7E9-AEDE-CEA3-AFAD-90D0530B8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CC7541-A42A-1A5E-D55B-0B42B54C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9646D0-F5D0-C6D3-D400-A27D575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E1A33E-1FC7-0462-0803-29B76094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27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427A6-F367-8024-466F-3CD983B1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7B182C-F22C-7148-8924-8E42C710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731E67-DFDE-B996-F617-A219E9B1E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CAB5F5-7946-3380-39D8-C0D171CC2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A12ADA-258E-1253-AA36-020808CC4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E8A6C3-A515-0A6F-2D9D-49373B5C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AFCE4E-B96A-25B4-F0F0-8CB72B87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B394AC-571C-BB3A-9EF7-E32FC367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2ADDA-DF08-B602-0B6F-48D1E48F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2FB550-B700-F7A8-8C22-71455CCE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CDBFCA-4B78-BE46-8F6C-61C39427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AF43B0-2D32-B970-11BC-A577F31F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20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C9EFD1-2EB6-AB57-8BB7-1E89DE89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3EB44D-D015-438A-8190-8628A447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CC5F22-A61F-7A32-1EC2-A6D6E87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9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5582B-4336-ADF5-224D-20331F5B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378C60-53DE-FEF1-42BC-02E7D633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B40EB7-01C6-29E7-CB75-11BCA87D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0F7F75-61FB-3BCD-C561-CC3BBFC6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BCF4B-9025-303D-1B4C-FAF3C3C1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379AA3-528C-DBED-CFE0-9909A0C4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8B4C6-69C8-EC31-A995-C423DB53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42E71C-B36E-5781-2599-35B8193D6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98C0F7-1122-8316-3EDA-F9E6684D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5B55A0-517B-5687-E729-CCEC028A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BC158A-F1DF-CEE4-E806-D98D6114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6CD30-4C41-045F-0AAA-AAC0551C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2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E1A8D8-8CDA-2147-6017-BD731D57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D26B13-6731-16D7-1D33-F530296E9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AD1938-1009-FEE7-22E4-0568DDC79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4A59-2522-4E3B-BEAE-4832C52A4191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E11F9-DFD5-1DC4-20E8-EC3B2BBAB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39B05-9D43-8DE0-E3C8-5B66BA9F8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2C5F-0D00-4D79-BC50-8D76F1F34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A7F1-04F9-4D37-ACEF-F7AE26C89C52}" type="datetimeFigureOut">
              <a:rPr lang="fr-FR" smtClean="0"/>
              <a:t>25/09/2022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89CD4F-CF5A-4172-849E-DA36BDEED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1"/>
            </a:gs>
            <a:gs pos="47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D, équipement électronique&#10;&#10;Description générée automatiquement">
            <a:extLst>
              <a:ext uri="{FF2B5EF4-FFF2-40B4-BE49-F238E27FC236}">
                <a16:creationId xmlns:a16="http://schemas.microsoft.com/office/drawing/2014/main" id="{D1280F5B-98E8-3378-8CDE-EB125ECA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4666"/>
            <a:ext cx="4131109" cy="41311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5006B6-DD5F-839E-0EE4-8A5B7C888BEE}"/>
              </a:ext>
            </a:extLst>
          </p:cNvPr>
          <p:cNvSpPr txBox="1"/>
          <p:nvPr/>
        </p:nvSpPr>
        <p:spPr>
          <a:xfrm>
            <a:off x="4372978" y="5125606"/>
            <a:ext cx="628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SANTOS DIONISIO Hugo GC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SECHEHAYE Dimitri 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3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8A301-7745-4214-04F1-66272B6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Marre des déchets sur les plages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0362C0-05C5-19F9-F885-F5B934F8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9" y="1472303"/>
            <a:ext cx="7287858" cy="48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7EAFDA-BBDF-3021-A051-E84EBA4D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437594"/>
            <a:ext cx="8286750" cy="465772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7BF4B9-C114-7301-AC5E-923415C8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Marre qu’ils gâchent vos vacances?</a:t>
            </a:r>
          </a:p>
        </p:txBody>
      </p:sp>
    </p:spTree>
    <p:extLst>
      <p:ext uri="{BB962C8B-B14F-4D97-AF65-F5344CB8AC3E}">
        <p14:creationId xmlns:p14="http://schemas.microsoft.com/office/powerpoint/2010/main" val="18648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8A301-7745-4214-04F1-66272B6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avons LA solution !</a:t>
            </a:r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424968-4AF5-5AFA-65E7-3E14E974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1563"/>
            <a:ext cx="4555671" cy="35686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617DB32-F508-44F5-6693-E5D59C59FEB9}"/>
              </a:ext>
            </a:extLst>
          </p:cNvPr>
          <p:cNvSpPr txBox="1">
            <a:spLocks/>
          </p:cNvSpPr>
          <p:nvPr/>
        </p:nvSpPr>
        <p:spPr>
          <a:xfrm>
            <a:off x="1221621" y="5588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POLYBEACH !</a:t>
            </a: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13" name="Image 12" descr="Une image contenant extérieur, terrain, plage, rive&#10;&#10;Description générée automatiquement">
            <a:extLst>
              <a:ext uri="{FF2B5EF4-FFF2-40B4-BE49-F238E27FC236}">
                <a16:creationId xmlns:a16="http://schemas.microsoft.com/office/drawing/2014/main" id="{62661A11-DDCA-0510-9B2E-254150DD9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15" y="2086343"/>
            <a:ext cx="4310744" cy="2873829"/>
          </a:xfrm>
          <a:prstGeom prst="rect">
            <a:avLst/>
          </a:prstGeom>
        </p:spPr>
      </p:pic>
      <p:pic>
        <p:nvPicPr>
          <p:cNvPr id="15" name="Image 14" descr="Une image contenant nature, rive, plage, sableux&#10;&#10;Description générée automatiquement">
            <a:extLst>
              <a:ext uri="{FF2B5EF4-FFF2-40B4-BE49-F238E27FC236}">
                <a16:creationId xmlns:a16="http://schemas.microsoft.com/office/drawing/2014/main" id="{0FDB8DBB-4A68-95FA-480B-1D50DEB7C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3" y="2068410"/>
            <a:ext cx="4335473" cy="28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8A301-7745-4214-04F1-66272B6D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870858"/>
            <a:ext cx="9274002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Ce robot révolutionnaire nettoie TOUT types de déchets :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Déchets végétaux (algues)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Déchets humains (mégots et emballage plastique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876F9B-58FF-DE25-54A7-ACA294F0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899807"/>
            <a:ext cx="2583913" cy="2024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7E342F-4D05-D6CD-386B-A9CC97DD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242" y="1352550"/>
            <a:ext cx="258107" cy="5537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47A7CB-3F2F-7471-1BAB-C9092B83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82" y="1295401"/>
            <a:ext cx="311180" cy="6676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59DB1C9-5CC6-0D42-2BF6-E4EB6DE4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99" y="4666343"/>
            <a:ext cx="2583913" cy="20240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FF2B6B-F4D3-3FB8-F0B2-CF4BF5A2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034" y="2911839"/>
            <a:ext cx="311180" cy="667658"/>
          </a:xfrm>
          <a:prstGeom prst="rect">
            <a:avLst/>
          </a:prstGeom>
        </p:spPr>
      </p:pic>
      <p:pic>
        <p:nvPicPr>
          <p:cNvPr id="18" name="Image 17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FD3FECF2-AD66-2671-9963-78D6498EB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229100"/>
            <a:ext cx="571499" cy="5714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70707B-3055-73EF-98C8-9011C75BF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590" y="6268148"/>
            <a:ext cx="685800" cy="13040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FC61591-163E-FE8C-F3D9-53896A974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6384691"/>
            <a:ext cx="685800" cy="1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6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2D8C2E5-79F3-4FFF-FAB0-BEFAA909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robot se distingue par ses nombreux avantages : 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5B3A5929-038D-CF1C-0512-780BFD393F61}"/>
              </a:ext>
            </a:extLst>
          </p:cNvPr>
          <p:cNvSpPr txBox="1">
            <a:spLocks/>
          </p:cNvSpPr>
          <p:nvPr/>
        </p:nvSpPr>
        <p:spPr>
          <a:xfrm>
            <a:off x="677334" y="2108200"/>
            <a:ext cx="91406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Prix imbattable ! 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0DE521B3-D072-80DA-B25F-E2B804948A42}"/>
              </a:ext>
            </a:extLst>
          </p:cNvPr>
          <p:cNvSpPr txBox="1">
            <a:spLocks/>
          </p:cNvSpPr>
          <p:nvPr/>
        </p:nvSpPr>
        <p:spPr>
          <a:xfrm>
            <a:off x="677334" y="3289300"/>
            <a:ext cx="91406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Se recharge par une borne solaire </a:t>
            </a:r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38EF8AB3-A6DC-6DF2-7504-59C8010EC22B}"/>
              </a:ext>
            </a:extLst>
          </p:cNvPr>
          <p:cNvSpPr txBox="1">
            <a:spLocks/>
          </p:cNvSpPr>
          <p:nvPr/>
        </p:nvSpPr>
        <p:spPr>
          <a:xfrm>
            <a:off x="677334" y="4203700"/>
            <a:ext cx="91406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Autonome et utilisable la nuit !</a:t>
            </a:r>
          </a:p>
        </p:txBody>
      </p:sp>
    </p:spTree>
    <p:extLst>
      <p:ext uri="{BB962C8B-B14F-4D97-AF65-F5344CB8AC3E}">
        <p14:creationId xmlns:p14="http://schemas.microsoft.com/office/powerpoint/2010/main" val="1725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2D8C2E5-79F3-4FFF-FAB0-BEFAA909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431C68-858A-52DC-9BE7-573FECED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29" y="2476500"/>
            <a:ext cx="3033684" cy="174311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CE1D2B-DD09-B7DD-7F03-9EFEA5F11757}"/>
              </a:ext>
            </a:extLst>
          </p:cNvPr>
          <p:cNvSpPr txBox="1"/>
          <p:nvPr/>
        </p:nvSpPr>
        <p:spPr>
          <a:xfrm>
            <a:off x="2419350" y="4404381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La technologie au service des plages ! </a:t>
            </a:r>
          </a:p>
        </p:txBody>
      </p:sp>
    </p:spTree>
    <p:extLst>
      <p:ext uri="{BB962C8B-B14F-4D97-AF65-F5344CB8AC3E}">
        <p14:creationId xmlns:p14="http://schemas.microsoft.com/office/powerpoint/2010/main" val="3975495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91</Words>
  <Application>Microsoft Office PowerPoint</Application>
  <PresentationFormat>Grand écran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Trebuchet MS</vt:lpstr>
      <vt:lpstr>Wingdings 3</vt:lpstr>
      <vt:lpstr>Thème Office</vt:lpstr>
      <vt:lpstr>Facette</vt:lpstr>
      <vt:lpstr>Présentation PowerPoint</vt:lpstr>
      <vt:lpstr>Marre des déchets sur les plages ?</vt:lpstr>
      <vt:lpstr>Marre qu’ils gâchent vos vacances?</vt:lpstr>
      <vt:lpstr>Nous avons LA solution ! </vt:lpstr>
      <vt:lpstr>Ce robot révolutionnaire nettoie TOUT types de déchets :   Déchets végétaux (algues)   Déchets humains (mégots et emballage plastique</vt:lpstr>
      <vt:lpstr>Ce robot se distingue par ses nombreux avantages : </vt:lpstr>
      <vt:lpstr>Merci de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Dimitri Sechehaye</dc:creator>
  <cp:lastModifiedBy>Dimitri Sechehaye</cp:lastModifiedBy>
  <cp:revision>1</cp:revision>
  <dcterms:created xsi:type="dcterms:W3CDTF">2022-09-25T19:22:13Z</dcterms:created>
  <dcterms:modified xsi:type="dcterms:W3CDTF">2022-09-25T21:26:55Z</dcterms:modified>
</cp:coreProperties>
</file>