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760000"/>
    <a:srgbClr val="580000"/>
    <a:srgbClr val="9A0000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89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8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3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82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3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5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2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9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8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5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42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0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B515-69AE-4791-831B-087A52A6B52C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582226-6451-4B0B-A4ED-EB2F6597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fitness : quand les salles de sport font de l'écologie">
            <a:extLst>
              <a:ext uri="{FF2B5EF4-FFF2-40B4-BE49-F238E27FC236}">
                <a16:creationId xmlns:a16="http://schemas.microsoft.com/office/drawing/2014/main" id="{775D14EB-DF88-4B19-B755-D707270D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6961E8-D9E2-4D38-865C-44C8CA3FFDB3}"/>
              </a:ext>
            </a:extLst>
          </p:cNvPr>
          <p:cNvSpPr txBox="1"/>
          <p:nvPr/>
        </p:nvSpPr>
        <p:spPr>
          <a:xfrm>
            <a:off x="0" y="5000816"/>
            <a:ext cx="1218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Eco’Fit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BA1C6A-472A-4428-9FE7-E362A012B8F3}"/>
              </a:ext>
            </a:extLst>
          </p:cNvPr>
          <p:cNvSpPr txBox="1"/>
          <p:nvPr/>
        </p:nvSpPr>
        <p:spPr>
          <a:xfrm>
            <a:off x="6754440" y="504560"/>
            <a:ext cx="4273132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n w="12700">
                  <a:solidFill>
                    <a:srgbClr val="008000"/>
                  </a:solidFill>
                </a:ln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GROUPE N°24</a:t>
            </a:r>
          </a:p>
        </p:txBody>
      </p:sp>
    </p:spTree>
    <p:extLst>
      <p:ext uri="{BB962C8B-B14F-4D97-AF65-F5344CB8AC3E}">
        <p14:creationId xmlns:p14="http://schemas.microsoft.com/office/powerpoint/2010/main" val="124148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BDD4929-9D97-41AD-A077-071E6CCE3EE7}"/>
              </a:ext>
            </a:extLst>
          </p:cNvPr>
          <p:cNvSpPr txBox="1"/>
          <p:nvPr/>
        </p:nvSpPr>
        <p:spPr>
          <a:xfrm>
            <a:off x="822121" y="142613"/>
            <a:ext cx="86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Notre équipe : Poly’Fit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832403-B289-4502-8649-D6788D275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4" y="2162912"/>
            <a:ext cx="6905531" cy="3832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DEB500-052C-48F0-82CA-7BFD9187479C}"/>
              </a:ext>
            </a:extLst>
          </p:cNvPr>
          <p:cNvSpPr txBox="1"/>
          <p:nvPr/>
        </p:nvSpPr>
        <p:spPr>
          <a:xfrm>
            <a:off x="4561160" y="1435631"/>
            <a:ext cx="2278311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Haider KHINACHE (GBA)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EE5F8AF-C4BB-4B11-8A43-A549AEA08FB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700316" y="2143517"/>
            <a:ext cx="0" cy="1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60C85AC-3C47-4657-92F9-BB8DD5228DDD}"/>
              </a:ext>
            </a:extLst>
          </p:cNvPr>
          <p:cNvSpPr txBox="1"/>
          <p:nvPr/>
        </p:nvSpPr>
        <p:spPr>
          <a:xfrm>
            <a:off x="7628906" y="1435631"/>
            <a:ext cx="1973511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Téo LEGUAY (MAT)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68DD2FC-1340-449D-9AD2-4CA4B992AEC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615662" y="2143517"/>
            <a:ext cx="0" cy="1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ECFE725-CA5B-4A84-AEA9-9467636BE8F1}"/>
              </a:ext>
            </a:extLst>
          </p:cNvPr>
          <p:cNvSpPr txBox="1"/>
          <p:nvPr/>
        </p:nvSpPr>
        <p:spPr>
          <a:xfrm>
            <a:off x="1553191" y="1435631"/>
            <a:ext cx="2218534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Antoine HUBERT (CM)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D380728-CEE6-499A-AF7D-7977AAA452D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662458" y="2143517"/>
            <a:ext cx="0" cy="193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6E96C98-5DDC-495F-8685-03E1727B5DF6}"/>
              </a:ext>
            </a:extLst>
          </p:cNvPr>
          <p:cNvSpPr txBox="1"/>
          <p:nvPr/>
        </p:nvSpPr>
        <p:spPr>
          <a:xfrm>
            <a:off x="9472916" y="3122954"/>
            <a:ext cx="2078723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Rémy LEBLANC (GIS)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A7B554B-8D7E-43C3-AD44-F04CC5BA79D7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974434" y="3249605"/>
            <a:ext cx="1498482" cy="227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50F882B7-16EA-4EA7-B7B3-75D8BA6DD63D}"/>
              </a:ext>
            </a:extLst>
          </p:cNvPr>
          <p:cNvSpPr txBox="1"/>
          <p:nvPr/>
        </p:nvSpPr>
        <p:spPr>
          <a:xfrm>
            <a:off x="9472916" y="4312256"/>
            <a:ext cx="2419175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Clément KOPERSKI (SE)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8D18BA8-8FFC-48B5-8A3A-F3FF4E67A851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7252980" y="4043179"/>
            <a:ext cx="2219936" cy="6230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226EE67B-7F4F-4A71-A4F8-C9BE25B7E075}"/>
              </a:ext>
            </a:extLst>
          </p:cNvPr>
          <p:cNvSpPr txBox="1"/>
          <p:nvPr/>
        </p:nvSpPr>
        <p:spPr>
          <a:xfrm>
            <a:off x="319596" y="3293081"/>
            <a:ext cx="1788603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radley Hand ITC" panose="03070402050302030203" pitchFamily="66" charset="0"/>
              </a:rPr>
              <a:t>Dylan QUEVA (IC2M)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E260DF7-3CEA-4681-A265-A6CD71D7A03C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108199" y="3293082"/>
            <a:ext cx="1195431" cy="353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2512235-3607-416A-A9E0-CD3A3402D8FD}"/>
              </a:ext>
            </a:extLst>
          </p:cNvPr>
          <p:cNvSpPr txBox="1"/>
          <p:nvPr/>
        </p:nvSpPr>
        <p:spPr>
          <a:xfrm>
            <a:off x="299909" y="4596195"/>
            <a:ext cx="1788603" cy="707886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Bradley Hand ITC" panose="03070402050302030203" pitchFamily="66" charset="0"/>
              </a:rPr>
              <a:t>Minghui</a:t>
            </a:r>
            <a:r>
              <a:rPr lang="fr-FR" sz="2000" b="1" dirty="0">
                <a:latin typeface="Bradley Hand ITC" panose="03070402050302030203" pitchFamily="66" charset="0"/>
              </a:rPr>
              <a:t>  JIN (GTGC)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8604AC2B-665D-4B7E-B675-74B2989C7E48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88512" y="4200796"/>
            <a:ext cx="1988538" cy="749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4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C7D67-AA5C-47D2-A725-08FAEBCFB42F}"/>
              </a:ext>
            </a:extLst>
          </p:cNvPr>
          <p:cNvSpPr txBox="1"/>
          <p:nvPr/>
        </p:nvSpPr>
        <p:spPr>
          <a:xfrm>
            <a:off x="880843" y="479964"/>
            <a:ext cx="86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Notre entreprise : Eco’Fit</a:t>
            </a:r>
          </a:p>
        </p:txBody>
      </p:sp>
      <p:pic>
        <p:nvPicPr>
          <p:cNvPr id="2050" name="Picture 2" descr="Le développement durable à l'épreuve des faits - Bio-ressources : le blog">
            <a:extLst>
              <a:ext uri="{FF2B5EF4-FFF2-40B4-BE49-F238E27FC236}">
                <a16:creationId xmlns:a16="http://schemas.microsoft.com/office/drawing/2014/main" id="{B35D8597-ABB8-4B66-8011-47F4F52D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2" y="1592437"/>
            <a:ext cx="7986320" cy="45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C7D67-AA5C-47D2-A725-08FAEBCFB42F}"/>
              </a:ext>
            </a:extLst>
          </p:cNvPr>
          <p:cNvSpPr txBox="1"/>
          <p:nvPr/>
        </p:nvSpPr>
        <p:spPr>
          <a:xfrm>
            <a:off x="965629" y="509775"/>
            <a:ext cx="86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Ce que nous proposons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930ADD-2CE0-4AB8-90E8-1F951C75D1AC}"/>
              </a:ext>
            </a:extLst>
          </p:cNvPr>
          <p:cNvSpPr txBox="1"/>
          <p:nvPr/>
        </p:nvSpPr>
        <p:spPr>
          <a:xfrm>
            <a:off x="761808" y="1967756"/>
            <a:ext cx="9081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Clients : les salles de sport.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Transformation des salles de sport classiques en salles productrices d’électricité.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Système de remise sur l’abonnement pour les plus motivés.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Un modèle vertueux où tout le monde a quelque chose à y gagner ! (Cf. modèle du développement durable)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71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C7D67-AA5C-47D2-A725-08FAEBCFB42F}"/>
              </a:ext>
            </a:extLst>
          </p:cNvPr>
          <p:cNvSpPr txBox="1"/>
          <p:nvPr/>
        </p:nvSpPr>
        <p:spPr>
          <a:xfrm>
            <a:off x="796953" y="222025"/>
            <a:ext cx="86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Scénario type d’usage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F79D7E-750F-46E1-AB81-D40A14246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57" y="1110938"/>
            <a:ext cx="4283419" cy="55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E2271C5-78EF-4E8F-85F7-97FA71BA5EB7}"/>
              </a:ext>
            </a:extLst>
          </p:cNvPr>
          <p:cNvSpPr txBox="1"/>
          <p:nvPr/>
        </p:nvSpPr>
        <p:spPr>
          <a:xfrm>
            <a:off x="796953" y="437776"/>
            <a:ext cx="86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Notre P.O.C.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86C013-BBFD-42AA-BBCA-F81E757A3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636" r="21423" b="4750"/>
          <a:stretch/>
        </p:blipFill>
        <p:spPr bwMode="auto">
          <a:xfrm>
            <a:off x="435484" y="2291366"/>
            <a:ext cx="4312685" cy="34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EF2768-2496-4868-A47E-3103E6E9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26" y="2295577"/>
            <a:ext cx="4625722" cy="34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D618B1-84BB-400E-BDE8-D428D77B1D18}"/>
              </a:ext>
            </a:extLst>
          </p:cNvPr>
          <p:cNvSpPr/>
          <p:nvPr/>
        </p:nvSpPr>
        <p:spPr>
          <a:xfrm>
            <a:off x="1682798" y="1355470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ÉLEC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925FF-D9D7-4CE4-AC84-D6E9A25819FF}"/>
              </a:ext>
            </a:extLst>
          </p:cNvPr>
          <p:cNvSpPr/>
          <p:nvPr/>
        </p:nvSpPr>
        <p:spPr>
          <a:xfrm>
            <a:off x="6241177" y="1370421"/>
            <a:ext cx="1867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MÉCA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1E15FF8-8F63-4F1B-A8F8-A81E863A2BDD}"/>
              </a:ext>
            </a:extLst>
          </p:cNvPr>
          <p:cNvCxnSpPr>
            <a:cxnSpLocks/>
          </p:cNvCxnSpPr>
          <p:nvPr/>
        </p:nvCxnSpPr>
        <p:spPr>
          <a:xfrm flipH="1" flipV="1">
            <a:off x="846221" y="2991853"/>
            <a:ext cx="51401" cy="154019"/>
          </a:xfrm>
          <a:prstGeom prst="line">
            <a:avLst/>
          </a:prstGeom>
          <a:ln w="381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2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C7D67-AA5C-47D2-A725-08FAEBCFB42F}"/>
              </a:ext>
            </a:extLst>
          </p:cNvPr>
          <p:cNvSpPr txBox="1"/>
          <p:nvPr/>
        </p:nvSpPr>
        <p:spPr>
          <a:xfrm>
            <a:off x="873195" y="2644170"/>
            <a:ext cx="8674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CONCLUSION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4129620-C7AF-42B8-A6D6-CFFD15E78FAD}"/>
              </a:ext>
            </a:extLst>
          </p:cNvPr>
          <p:cNvSpPr/>
          <p:nvPr/>
        </p:nvSpPr>
        <p:spPr>
          <a:xfrm>
            <a:off x="1311965" y="588397"/>
            <a:ext cx="3538331" cy="15696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Axes d’amélioration</a:t>
            </a:r>
          </a:p>
          <a:p>
            <a:pPr algn="ctr"/>
            <a:endParaRPr lang="fr-FR" sz="200" b="1" dirty="0">
              <a:solidFill>
                <a:srgbClr val="C00000"/>
              </a:solidFill>
            </a:endParaRPr>
          </a:p>
          <a:p>
            <a:pPr algn="ctr"/>
            <a:r>
              <a:rPr lang="fr-FR" sz="1400" dirty="0"/>
              <a:t>Relier élec/méca (POC)</a:t>
            </a:r>
          </a:p>
          <a:p>
            <a:pPr algn="ctr"/>
            <a:r>
              <a:rPr lang="fr-FR" sz="1400" dirty="0"/>
              <a:t>Pont de diodes (POC)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175F1E-3652-4000-8B46-2FD14F8053A0}"/>
              </a:ext>
            </a:extLst>
          </p:cNvPr>
          <p:cNvSpPr/>
          <p:nvPr/>
        </p:nvSpPr>
        <p:spPr>
          <a:xfrm>
            <a:off x="5414839" y="588397"/>
            <a:ext cx="4132573" cy="15696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Un projet prometteur !</a:t>
            </a:r>
          </a:p>
          <a:p>
            <a:pPr algn="ctr"/>
            <a:endParaRPr lang="fr-FR" sz="200" b="1" dirty="0">
              <a:solidFill>
                <a:srgbClr val="C00000"/>
              </a:solidFill>
            </a:endParaRPr>
          </a:p>
          <a:p>
            <a:pPr algn="ctr"/>
            <a:r>
              <a:rPr lang="fr-FR" sz="1400" dirty="0"/>
              <a:t>Puissance produite intéressante !</a:t>
            </a:r>
          </a:p>
          <a:p>
            <a:pPr algn="ctr"/>
            <a:r>
              <a:rPr lang="fr-FR" sz="1400" dirty="0"/>
              <a:t>Modèle durable &amp; innovant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EF6E611-0187-4181-AB61-AE2D8F8121D1}"/>
              </a:ext>
            </a:extLst>
          </p:cNvPr>
          <p:cNvSpPr/>
          <p:nvPr/>
        </p:nvSpPr>
        <p:spPr>
          <a:xfrm>
            <a:off x="2973636" y="4469959"/>
            <a:ext cx="4473334" cy="15696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Une belle expérience !</a:t>
            </a:r>
          </a:p>
          <a:p>
            <a:pPr algn="ctr"/>
            <a:endParaRPr lang="fr-FR" sz="200" b="1" dirty="0">
              <a:solidFill>
                <a:srgbClr val="C00000"/>
              </a:solidFill>
            </a:endParaRPr>
          </a:p>
          <a:p>
            <a:pPr algn="ctr"/>
            <a:r>
              <a:rPr lang="fr-FR" sz="1400" dirty="0"/>
              <a:t>Démarche holistique</a:t>
            </a:r>
          </a:p>
          <a:p>
            <a:pPr algn="ctr"/>
            <a:r>
              <a:rPr lang="fr-FR" sz="1400" dirty="0"/>
              <a:t>Première réalisation « d’ingénieur »</a:t>
            </a:r>
          </a:p>
        </p:txBody>
      </p:sp>
    </p:spTree>
    <p:extLst>
      <p:ext uri="{BB962C8B-B14F-4D97-AF65-F5344CB8AC3E}">
        <p14:creationId xmlns:p14="http://schemas.microsoft.com/office/powerpoint/2010/main" val="18505928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154</Words>
  <Application>Microsoft Office PowerPoint</Application>
  <PresentationFormat>Grand écran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Bradley Hand ITC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 KOPERSKI</dc:creator>
  <cp:lastModifiedBy>Clément KOPERSKI</cp:lastModifiedBy>
  <cp:revision>15</cp:revision>
  <dcterms:created xsi:type="dcterms:W3CDTF">2020-10-18T17:04:19Z</dcterms:created>
  <dcterms:modified xsi:type="dcterms:W3CDTF">2020-10-20T21:40:00Z</dcterms:modified>
</cp:coreProperties>
</file>