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80"/>
  </p:normalViewPr>
  <p:slideViewPr>
    <p:cSldViewPr snapToGrid="0" snapToObjects="1">
      <p:cViewPr varScale="1">
        <p:scale>
          <a:sx n="162" d="100"/>
          <a:sy n="162" d="100"/>
        </p:scale>
        <p:origin x="16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59664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7407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444791c80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444791c80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452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f7bfaa8a6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f7bfaa8a6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793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444791c80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444791c80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1778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444791c807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444791c807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2667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 flipH="1">
            <a:off x="3919993" y="3977033"/>
            <a:ext cx="1303500" cy="112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1;p2"/>
          <p:cNvSpPr/>
          <p:nvPr/>
        </p:nvSpPr>
        <p:spPr>
          <a:xfrm rot="5400000">
            <a:off x="3809057" y="-81000"/>
            <a:ext cx="1525500" cy="176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rot="10800000" flipH="1">
            <a:off x="2809875" y="-172875"/>
            <a:ext cx="1111500" cy="9624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10800000" flipH="1">
            <a:off x="3602723" y="1360109"/>
            <a:ext cx="493800" cy="427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10800000" flipH="1">
            <a:off x="5278915" y="855279"/>
            <a:ext cx="944700" cy="818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10800000" flipH="1">
            <a:off x="5365799" y="352324"/>
            <a:ext cx="493800" cy="4272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5549153" y="1029780"/>
            <a:ext cx="404640" cy="374059"/>
            <a:chOff x="5975075" y="2327500"/>
            <a:chExt cx="420100" cy="388350"/>
          </a:xfrm>
        </p:grpSpPr>
        <p:sp>
          <p:nvSpPr>
            <p:cNvPr id="18" name="Google Shape;18;p2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3253021" y="113273"/>
            <a:ext cx="225085" cy="38996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4380526" y="515192"/>
            <a:ext cx="382958" cy="607111"/>
            <a:chOff x="6718575" y="2318625"/>
            <a:chExt cx="256950" cy="407375"/>
          </a:xfrm>
        </p:grpSpPr>
        <p:sp>
          <p:nvSpPr>
            <p:cNvPr id="22" name="Google Shape;22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3199464" y="902959"/>
            <a:ext cx="395018" cy="403297"/>
            <a:chOff x="3951850" y="2985350"/>
            <a:chExt cx="407950" cy="416500"/>
          </a:xfrm>
        </p:grpSpPr>
        <p:sp>
          <p:nvSpPr>
            <p:cNvPr id="31" name="Google Shape;31;p2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2"/>
          <p:cNvSpPr/>
          <p:nvPr/>
        </p:nvSpPr>
        <p:spPr>
          <a:xfrm rot="10800000" flipH="1">
            <a:off x="5010533" y="4576648"/>
            <a:ext cx="1032900" cy="8946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10800000" flipH="1">
            <a:off x="5133679" y="4056450"/>
            <a:ext cx="540000" cy="467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10800000" flipH="1">
            <a:off x="3101709" y="3629719"/>
            <a:ext cx="1032900" cy="894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10800000" flipH="1">
            <a:off x="3530384" y="4576662"/>
            <a:ext cx="452100" cy="3912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5370705" y="4867761"/>
            <a:ext cx="312503" cy="312484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2"/>
          <p:cNvGrpSpPr/>
          <p:nvPr/>
        </p:nvGrpSpPr>
        <p:grpSpPr>
          <a:xfrm>
            <a:off x="5772008" y="4056440"/>
            <a:ext cx="573943" cy="550550"/>
            <a:chOff x="5241175" y="4959100"/>
            <a:chExt cx="539775" cy="517775"/>
          </a:xfrm>
        </p:grpSpPr>
        <p:sp>
          <p:nvSpPr>
            <p:cNvPr id="41" name="Google Shape;41;p2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2"/>
          <p:cNvSpPr/>
          <p:nvPr/>
        </p:nvSpPr>
        <p:spPr>
          <a:xfrm>
            <a:off x="3429208" y="3904791"/>
            <a:ext cx="377839" cy="343685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/>
          <p:nvPr/>
        </p:nvSpPr>
        <p:spPr>
          <a:xfrm rot="10800000" flipH="1">
            <a:off x="-94969" y="303826"/>
            <a:ext cx="1034700" cy="89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" name="Google Shape;50;p3"/>
          <p:cNvSpPr/>
          <p:nvPr/>
        </p:nvSpPr>
        <p:spPr>
          <a:xfrm rot="5400000">
            <a:off x="559400" y="1538825"/>
            <a:ext cx="1788000" cy="206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" name="Google Shape;51;p3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"/>
          <p:cNvSpPr/>
          <p:nvPr/>
        </p:nvSpPr>
        <p:spPr>
          <a:xfrm rot="10800000" flipH="1">
            <a:off x="66674" y="313542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 rot="10800000" flipH="1">
            <a:off x="828675" y="351655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 rot="10800000" flipH="1">
            <a:off x="761999" y="87795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10800000" flipH="1">
            <a:off x="793851" y="4692801"/>
            <a:ext cx="517500" cy="4479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Google Shape;57;p3"/>
          <p:cNvGrpSpPr/>
          <p:nvPr/>
        </p:nvGrpSpPr>
        <p:grpSpPr>
          <a:xfrm>
            <a:off x="996359" y="1070668"/>
            <a:ext cx="351204" cy="324661"/>
            <a:chOff x="5975075" y="2327500"/>
            <a:chExt cx="420100" cy="388350"/>
          </a:xfrm>
        </p:grpSpPr>
        <p:sp>
          <p:nvSpPr>
            <p:cNvPr id="58" name="Google Shape;58;p3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3"/>
          <p:cNvSpPr/>
          <p:nvPr/>
        </p:nvSpPr>
        <p:spPr>
          <a:xfrm>
            <a:off x="393600" y="3346627"/>
            <a:ext cx="166061" cy="28770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3"/>
          <p:cNvGrpSpPr/>
          <p:nvPr/>
        </p:nvGrpSpPr>
        <p:grpSpPr>
          <a:xfrm>
            <a:off x="305253" y="553856"/>
            <a:ext cx="247469" cy="392302"/>
            <a:chOff x="6718575" y="2318625"/>
            <a:chExt cx="256950" cy="407375"/>
          </a:xfrm>
        </p:grpSpPr>
        <p:sp>
          <p:nvSpPr>
            <p:cNvPr id="62" name="Google Shape;62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3"/>
          <p:cNvGrpSpPr/>
          <p:nvPr/>
        </p:nvGrpSpPr>
        <p:grpSpPr>
          <a:xfrm>
            <a:off x="1419984" y="3634331"/>
            <a:ext cx="342882" cy="350068"/>
            <a:chOff x="3951850" y="2985350"/>
            <a:chExt cx="407950" cy="416500"/>
          </a:xfrm>
        </p:grpSpPr>
        <p:sp>
          <p:nvSpPr>
            <p:cNvPr id="71" name="Google Shape;71;p3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3"/>
          <p:cNvSpPr/>
          <p:nvPr/>
        </p:nvSpPr>
        <p:spPr>
          <a:xfrm rot="10800000" flipH="1">
            <a:off x="733424" y="393602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10800000" flipH="1">
            <a:off x="738525" y="10085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 rot="10800000" flipH="1">
            <a:off x="-291325" y="4148475"/>
            <a:ext cx="1182300" cy="10236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 rot="10800000" flipH="1">
            <a:off x="420725" y="-652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>
            <a:off x="1019338" y="4167058"/>
            <a:ext cx="248073" cy="248058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3"/>
          <p:cNvGrpSpPr/>
          <p:nvPr/>
        </p:nvGrpSpPr>
        <p:grpSpPr>
          <a:xfrm>
            <a:off x="-50285" y="1452794"/>
            <a:ext cx="624844" cy="599376"/>
            <a:chOff x="5241175" y="4959100"/>
            <a:chExt cx="539775" cy="517775"/>
          </a:xfrm>
        </p:grpSpPr>
        <p:sp>
          <p:nvSpPr>
            <p:cNvPr id="81" name="Google Shape;81;p3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3"/>
          <p:cNvSpPr/>
          <p:nvPr/>
        </p:nvSpPr>
        <p:spPr>
          <a:xfrm>
            <a:off x="47199" y="4430470"/>
            <a:ext cx="505231" cy="459562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/>
          <p:nvPr/>
        </p:nvSpPr>
        <p:spPr>
          <a:xfrm rot="10800000" flipH="1">
            <a:off x="-94969" y="619169"/>
            <a:ext cx="1034700" cy="89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Google Shape;90;p4"/>
          <p:cNvSpPr/>
          <p:nvPr/>
        </p:nvSpPr>
        <p:spPr>
          <a:xfrm rot="5400000">
            <a:off x="499599" y="1905237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◇"/>
              <a:defRPr sz="2400"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92" name="Google Shape;92;p4"/>
          <p:cNvSpPr/>
          <p:nvPr/>
        </p:nvSpPr>
        <p:spPr>
          <a:xfrm rot="10800000" flipH="1">
            <a:off x="-123826" y="28115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10800000" flipH="1">
            <a:off x="638175" y="31927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 rot="10800000" flipH="1">
            <a:off x="752474" y="120180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10800000" flipH="1">
            <a:off x="657225" y="438017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" name="Google Shape;96;p4"/>
          <p:cNvGrpSpPr/>
          <p:nvPr/>
        </p:nvGrpSpPr>
        <p:grpSpPr>
          <a:xfrm>
            <a:off x="986834" y="1394518"/>
            <a:ext cx="351204" cy="324661"/>
            <a:chOff x="5975075" y="2327500"/>
            <a:chExt cx="420100" cy="388350"/>
          </a:xfrm>
        </p:grpSpPr>
        <p:sp>
          <p:nvSpPr>
            <p:cNvPr id="97" name="Google Shape;97;p4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4"/>
          <p:cNvSpPr/>
          <p:nvPr/>
        </p:nvSpPr>
        <p:spPr>
          <a:xfrm>
            <a:off x="203100" y="3022777"/>
            <a:ext cx="166061" cy="28770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" name="Google Shape;100;p4"/>
          <p:cNvGrpSpPr/>
          <p:nvPr/>
        </p:nvGrpSpPr>
        <p:grpSpPr>
          <a:xfrm>
            <a:off x="295728" y="877706"/>
            <a:ext cx="247469" cy="392302"/>
            <a:chOff x="6718575" y="2318625"/>
            <a:chExt cx="256950" cy="407375"/>
          </a:xfrm>
        </p:grpSpPr>
        <p:sp>
          <p:nvSpPr>
            <p:cNvPr id="101" name="Google Shape;101;p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9;p4"/>
          <p:cNvGrpSpPr/>
          <p:nvPr/>
        </p:nvGrpSpPr>
        <p:grpSpPr>
          <a:xfrm>
            <a:off x="1229484" y="3310481"/>
            <a:ext cx="342882" cy="350068"/>
            <a:chOff x="3951850" y="2985350"/>
            <a:chExt cx="407950" cy="416500"/>
          </a:xfrm>
        </p:grpSpPr>
        <p:sp>
          <p:nvSpPr>
            <p:cNvPr id="110" name="Google Shape;110;p4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4"/>
          <p:cNvSpPr/>
          <p:nvPr/>
        </p:nvSpPr>
        <p:spPr>
          <a:xfrm rot="10800000" flipH="1">
            <a:off x="542924" y="36121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 rot="10800000" flipH="1">
            <a:off x="729000" y="4247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"/>
          <p:cNvSpPr/>
          <p:nvPr/>
        </p:nvSpPr>
        <p:spPr>
          <a:xfrm rot="10800000" flipH="1">
            <a:off x="-115052" y="3996025"/>
            <a:ext cx="819900" cy="709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"/>
          <p:cNvSpPr/>
          <p:nvPr/>
        </p:nvSpPr>
        <p:spPr>
          <a:xfrm rot="10800000" flipH="1">
            <a:off x="411200" y="2586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"/>
          <p:cNvSpPr/>
          <p:nvPr/>
        </p:nvSpPr>
        <p:spPr>
          <a:xfrm>
            <a:off x="828838" y="3843208"/>
            <a:ext cx="248073" cy="248058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119;p4"/>
          <p:cNvGrpSpPr/>
          <p:nvPr/>
        </p:nvGrpSpPr>
        <p:grpSpPr>
          <a:xfrm>
            <a:off x="67092" y="1681690"/>
            <a:ext cx="455624" cy="437054"/>
            <a:chOff x="5241175" y="4959100"/>
            <a:chExt cx="539775" cy="517775"/>
          </a:xfrm>
        </p:grpSpPr>
        <p:sp>
          <p:nvSpPr>
            <p:cNvPr id="120" name="Google Shape;120;p4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4"/>
          <p:cNvSpPr/>
          <p:nvPr/>
        </p:nvSpPr>
        <p:spPr>
          <a:xfrm>
            <a:off x="144926" y="4214500"/>
            <a:ext cx="299952" cy="272838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94000" y="1929581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120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28" name="Google Shape;128;p4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1pPr>
            <a:lvl2pPr lvl="1" rtl="0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2pPr>
            <a:lvl3pPr lvl="2" rtl="0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3pPr>
            <a:lvl4pPr lvl="3" rtl="0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4pPr>
            <a:lvl5pPr lvl="4" rtl="0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5pPr>
            <a:lvl6pPr lvl="5" rtl="0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6pPr>
            <a:lvl7pPr lvl="6" rtl="0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7pPr>
            <a:lvl8pPr lvl="7" rtl="0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8pPr>
            <a:lvl9pPr lvl="8" rtl="0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/>
          <p:nvPr/>
        </p:nvSpPr>
        <p:spPr>
          <a:xfrm rot="10800000" flipH="1">
            <a:off x="7663675" y="3684808"/>
            <a:ext cx="1034700" cy="89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p5"/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Font typeface="Muli"/>
              <a:buChar char="◇"/>
              <a:defRPr>
                <a:latin typeface="Muli"/>
                <a:ea typeface="Muli"/>
                <a:cs typeface="Muli"/>
                <a:sym typeface="Muli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134" name="Google Shape;134;p5"/>
          <p:cNvSpPr/>
          <p:nvPr/>
        </p:nvSpPr>
        <p:spPr>
          <a:xfrm rot="10800000" flipH="1">
            <a:off x="-123826" y="10589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"/>
          <p:cNvSpPr/>
          <p:nvPr/>
        </p:nvSpPr>
        <p:spPr>
          <a:xfrm rot="10800000" flipH="1">
            <a:off x="638175" y="14401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"/>
          <p:cNvSpPr/>
          <p:nvPr/>
        </p:nvSpPr>
        <p:spPr>
          <a:xfrm rot="10800000" flipH="1">
            <a:off x="1495424" y="-13165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"/>
          <p:cNvSpPr/>
          <p:nvPr/>
        </p:nvSpPr>
        <p:spPr>
          <a:xfrm rot="10800000" flipH="1">
            <a:off x="327800" y="889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"/>
          <p:cNvSpPr/>
          <p:nvPr/>
        </p:nvSpPr>
        <p:spPr>
          <a:xfrm rot="10800000" flipH="1">
            <a:off x="8486774" y="42307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"/>
          <p:cNvSpPr/>
          <p:nvPr/>
        </p:nvSpPr>
        <p:spPr>
          <a:xfrm rot="10800000" flipH="1">
            <a:off x="8124824" y="46157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"/>
          <p:cNvSpPr/>
          <p:nvPr/>
        </p:nvSpPr>
        <p:spPr>
          <a:xfrm rot="10800000" flipH="1">
            <a:off x="7821348" y="2935400"/>
            <a:ext cx="819900" cy="709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"/>
          <p:cNvSpPr/>
          <p:nvPr/>
        </p:nvSpPr>
        <p:spPr>
          <a:xfrm rot="10800000" flipH="1">
            <a:off x="8486775" y="351217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5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143" name="Google Shape;143;p5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Google Shape;145;p5"/>
          <p:cNvSpPr/>
          <p:nvPr/>
        </p:nvSpPr>
        <p:spPr>
          <a:xfrm>
            <a:off x="203100" y="1270177"/>
            <a:ext cx="166061" cy="28770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"/>
          <p:cNvSpPr/>
          <p:nvPr/>
        </p:nvSpPr>
        <p:spPr>
          <a:xfrm>
            <a:off x="8772688" y="4461808"/>
            <a:ext cx="248073" cy="248058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147;p5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148" name="Google Shape;148;p5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8081326" y="3153875"/>
            <a:ext cx="299952" cy="272838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" name="Google Shape;155;p5"/>
          <p:cNvGrpSpPr/>
          <p:nvPr/>
        </p:nvGrpSpPr>
        <p:grpSpPr>
          <a:xfrm>
            <a:off x="904277" y="515192"/>
            <a:ext cx="382958" cy="607111"/>
            <a:chOff x="6718575" y="2318625"/>
            <a:chExt cx="256950" cy="407375"/>
          </a:xfrm>
        </p:grpSpPr>
        <p:sp>
          <p:nvSpPr>
            <p:cNvPr id="156" name="Google Shape;15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5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165" name="Google Shape;165;p5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p5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/>
          <p:nvPr/>
        </p:nvSpPr>
        <p:spPr>
          <a:xfrm rot="10800000" flipH="1">
            <a:off x="7663675" y="3684808"/>
            <a:ext cx="1034700" cy="89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Google Shape;172;p6"/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1734000" y="2414450"/>
            <a:ext cx="2667300" cy="266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4562088" y="2414450"/>
            <a:ext cx="2667300" cy="266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6" name="Google Shape;176;p6"/>
          <p:cNvSpPr/>
          <p:nvPr/>
        </p:nvSpPr>
        <p:spPr>
          <a:xfrm rot="10800000" flipH="1">
            <a:off x="-123826" y="10589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6"/>
          <p:cNvSpPr/>
          <p:nvPr/>
        </p:nvSpPr>
        <p:spPr>
          <a:xfrm rot="10800000" flipH="1">
            <a:off x="638175" y="14401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6"/>
          <p:cNvSpPr/>
          <p:nvPr/>
        </p:nvSpPr>
        <p:spPr>
          <a:xfrm rot="10800000" flipH="1">
            <a:off x="1495424" y="-13165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6"/>
          <p:cNvSpPr/>
          <p:nvPr/>
        </p:nvSpPr>
        <p:spPr>
          <a:xfrm rot="10800000" flipH="1">
            <a:off x="327800" y="889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0" name="Google Shape;180;p6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181" name="Google Shape;181;p6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83;p6"/>
          <p:cNvSpPr/>
          <p:nvPr/>
        </p:nvSpPr>
        <p:spPr>
          <a:xfrm>
            <a:off x="203100" y="1270177"/>
            <a:ext cx="166061" cy="28770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" name="Google Shape;184;p6"/>
          <p:cNvGrpSpPr/>
          <p:nvPr/>
        </p:nvGrpSpPr>
        <p:grpSpPr>
          <a:xfrm>
            <a:off x="904277" y="515192"/>
            <a:ext cx="382958" cy="607111"/>
            <a:chOff x="6718575" y="2318625"/>
            <a:chExt cx="256950" cy="407375"/>
          </a:xfrm>
        </p:grpSpPr>
        <p:sp>
          <p:nvSpPr>
            <p:cNvPr id="185" name="Google Shape;185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" name="Google Shape;193;p6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194" name="Google Shape;194;p6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6"/>
          <p:cNvSpPr/>
          <p:nvPr/>
        </p:nvSpPr>
        <p:spPr>
          <a:xfrm rot="10800000" flipH="1">
            <a:off x="8486774" y="42307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6"/>
          <p:cNvSpPr/>
          <p:nvPr/>
        </p:nvSpPr>
        <p:spPr>
          <a:xfrm rot="10800000" flipH="1">
            <a:off x="8124824" y="46157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6"/>
          <p:cNvSpPr/>
          <p:nvPr/>
        </p:nvSpPr>
        <p:spPr>
          <a:xfrm rot="10800000" flipH="1">
            <a:off x="7821348" y="2935400"/>
            <a:ext cx="819900" cy="709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6"/>
          <p:cNvSpPr/>
          <p:nvPr/>
        </p:nvSpPr>
        <p:spPr>
          <a:xfrm rot="10800000" flipH="1">
            <a:off x="8486775" y="351217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6"/>
          <p:cNvSpPr/>
          <p:nvPr/>
        </p:nvSpPr>
        <p:spPr>
          <a:xfrm>
            <a:off x="8772688" y="4461808"/>
            <a:ext cx="248073" cy="248058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" name="Google Shape;203;p6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204" name="Google Shape;204;p6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6"/>
          <p:cNvSpPr/>
          <p:nvPr/>
        </p:nvSpPr>
        <p:spPr>
          <a:xfrm>
            <a:off x="8081326" y="3153875"/>
            <a:ext cx="299952" cy="272838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6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"/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1732700" y="2380900"/>
            <a:ext cx="2176800" cy="254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6" name="Google Shape;216;p7"/>
          <p:cNvSpPr txBox="1">
            <a:spLocks noGrp="1"/>
          </p:cNvSpPr>
          <p:nvPr>
            <p:ph type="body" idx="2"/>
          </p:nvPr>
        </p:nvSpPr>
        <p:spPr>
          <a:xfrm>
            <a:off x="4020972" y="2380900"/>
            <a:ext cx="2176800" cy="254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7" name="Google Shape;217;p7"/>
          <p:cNvSpPr txBox="1">
            <a:spLocks noGrp="1"/>
          </p:cNvSpPr>
          <p:nvPr>
            <p:ph type="body" idx="3"/>
          </p:nvPr>
        </p:nvSpPr>
        <p:spPr>
          <a:xfrm>
            <a:off x="6309245" y="2380900"/>
            <a:ext cx="2176800" cy="254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8" name="Google Shape;218;p7"/>
          <p:cNvSpPr/>
          <p:nvPr/>
        </p:nvSpPr>
        <p:spPr>
          <a:xfrm rot="10800000" flipH="1">
            <a:off x="-123826" y="10589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"/>
          <p:cNvSpPr/>
          <p:nvPr/>
        </p:nvSpPr>
        <p:spPr>
          <a:xfrm rot="10800000" flipH="1">
            <a:off x="638175" y="14401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7"/>
          <p:cNvSpPr/>
          <p:nvPr/>
        </p:nvSpPr>
        <p:spPr>
          <a:xfrm rot="10800000" flipH="1">
            <a:off x="1495424" y="-13165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7"/>
          <p:cNvSpPr/>
          <p:nvPr/>
        </p:nvSpPr>
        <p:spPr>
          <a:xfrm rot="10800000" flipH="1">
            <a:off x="327800" y="889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" name="Google Shape;222;p7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223" name="Google Shape;223;p7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7"/>
          <p:cNvSpPr/>
          <p:nvPr/>
        </p:nvSpPr>
        <p:spPr>
          <a:xfrm>
            <a:off x="203100" y="1270177"/>
            <a:ext cx="166061" cy="28770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" name="Google Shape;226;p7"/>
          <p:cNvGrpSpPr/>
          <p:nvPr/>
        </p:nvGrpSpPr>
        <p:grpSpPr>
          <a:xfrm>
            <a:off x="904277" y="515192"/>
            <a:ext cx="382958" cy="607111"/>
            <a:chOff x="6718575" y="2318625"/>
            <a:chExt cx="256950" cy="407375"/>
          </a:xfrm>
        </p:grpSpPr>
        <p:sp>
          <p:nvSpPr>
            <p:cNvPr id="227" name="Google Shape;227;p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235;p7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236" name="Google Shape;236;p7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7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"/>
          <p:cNvSpPr/>
          <p:nvPr/>
        </p:nvSpPr>
        <p:spPr>
          <a:xfrm rot="10800000" flipH="1">
            <a:off x="7663675" y="3684808"/>
            <a:ext cx="1034700" cy="89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3" name="Google Shape;243;p8"/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4" name="Google Shape;244;p8"/>
          <p:cNvSpPr txBox="1">
            <a:spLocks noGrp="1"/>
          </p:cNvSpPr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8"/>
          <p:cNvSpPr/>
          <p:nvPr/>
        </p:nvSpPr>
        <p:spPr>
          <a:xfrm rot="10800000" flipH="1">
            <a:off x="-123826" y="10589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8"/>
          <p:cNvSpPr/>
          <p:nvPr/>
        </p:nvSpPr>
        <p:spPr>
          <a:xfrm rot="10800000" flipH="1">
            <a:off x="638175" y="14401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8"/>
          <p:cNvSpPr/>
          <p:nvPr/>
        </p:nvSpPr>
        <p:spPr>
          <a:xfrm rot="10800000" flipH="1">
            <a:off x="1495424" y="-13165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8"/>
          <p:cNvSpPr/>
          <p:nvPr/>
        </p:nvSpPr>
        <p:spPr>
          <a:xfrm rot="10800000" flipH="1">
            <a:off x="327800" y="889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9" name="Google Shape;249;p8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250" name="Google Shape;250;p8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" name="Google Shape;252;p8"/>
          <p:cNvSpPr/>
          <p:nvPr/>
        </p:nvSpPr>
        <p:spPr>
          <a:xfrm>
            <a:off x="203100" y="1270177"/>
            <a:ext cx="166061" cy="28770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3" name="Google Shape;253;p8"/>
          <p:cNvGrpSpPr/>
          <p:nvPr/>
        </p:nvGrpSpPr>
        <p:grpSpPr>
          <a:xfrm>
            <a:off x="904277" y="515192"/>
            <a:ext cx="382958" cy="607111"/>
            <a:chOff x="6718575" y="2318625"/>
            <a:chExt cx="256950" cy="407375"/>
          </a:xfrm>
        </p:grpSpPr>
        <p:sp>
          <p:nvSpPr>
            <p:cNvPr id="254" name="Google Shape;254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8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263" name="Google Shape;263;p8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Google Shape;267;p8"/>
          <p:cNvSpPr/>
          <p:nvPr/>
        </p:nvSpPr>
        <p:spPr>
          <a:xfrm rot="10800000" flipH="1">
            <a:off x="8486774" y="42307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8"/>
          <p:cNvSpPr/>
          <p:nvPr/>
        </p:nvSpPr>
        <p:spPr>
          <a:xfrm rot="10800000" flipH="1">
            <a:off x="8124824" y="46157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8"/>
          <p:cNvSpPr/>
          <p:nvPr/>
        </p:nvSpPr>
        <p:spPr>
          <a:xfrm rot="10800000" flipH="1">
            <a:off x="7821348" y="2935400"/>
            <a:ext cx="819900" cy="709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8"/>
          <p:cNvSpPr/>
          <p:nvPr/>
        </p:nvSpPr>
        <p:spPr>
          <a:xfrm rot="10800000" flipH="1">
            <a:off x="8486775" y="351217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8"/>
          <p:cNvSpPr/>
          <p:nvPr/>
        </p:nvSpPr>
        <p:spPr>
          <a:xfrm>
            <a:off x="8772688" y="4461808"/>
            <a:ext cx="248073" cy="248058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" name="Google Shape;272;p8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273" name="Google Shape;273;p8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" name="Google Shape;279;p8"/>
          <p:cNvSpPr/>
          <p:nvPr/>
        </p:nvSpPr>
        <p:spPr>
          <a:xfrm>
            <a:off x="8081326" y="3153875"/>
            <a:ext cx="299952" cy="272838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8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9"/>
          <p:cNvSpPr/>
          <p:nvPr/>
        </p:nvSpPr>
        <p:spPr>
          <a:xfrm rot="10800000" flipH="1">
            <a:off x="7663675" y="3684808"/>
            <a:ext cx="1034700" cy="89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3" name="Google Shape;283;p9"/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4" name="Google Shape;284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285" name="Google Shape;285;p9"/>
          <p:cNvSpPr/>
          <p:nvPr/>
        </p:nvSpPr>
        <p:spPr>
          <a:xfrm rot="10800000" flipH="1">
            <a:off x="-123826" y="10589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9"/>
          <p:cNvSpPr/>
          <p:nvPr/>
        </p:nvSpPr>
        <p:spPr>
          <a:xfrm rot="10800000" flipH="1">
            <a:off x="638175" y="14401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9"/>
          <p:cNvSpPr/>
          <p:nvPr/>
        </p:nvSpPr>
        <p:spPr>
          <a:xfrm rot="10800000" flipH="1">
            <a:off x="1495424" y="-13165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9"/>
          <p:cNvSpPr/>
          <p:nvPr/>
        </p:nvSpPr>
        <p:spPr>
          <a:xfrm rot="10800000" flipH="1">
            <a:off x="327800" y="889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9" name="Google Shape;289;p9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290" name="Google Shape;290;p9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Google Shape;292;p9"/>
          <p:cNvSpPr/>
          <p:nvPr/>
        </p:nvSpPr>
        <p:spPr>
          <a:xfrm>
            <a:off x="203100" y="1270177"/>
            <a:ext cx="166061" cy="28770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93;p9"/>
          <p:cNvGrpSpPr/>
          <p:nvPr/>
        </p:nvGrpSpPr>
        <p:grpSpPr>
          <a:xfrm>
            <a:off x="904277" y="515192"/>
            <a:ext cx="382958" cy="607111"/>
            <a:chOff x="6718575" y="2318625"/>
            <a:chExt cx="256950" cy="407375"/>
          </a:xfrm>
        </p:grpSpPr>
        <p:sp>
          <p:nvSpPr>
            <p:cNvPr id="294" name="Google Shape;294;p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9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303" name="Google Shape;303;p9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" name="Google Shape;307;p9"/>
          <p:cNvSpPr/>
          <p:nvPr/>
        </p:nvSpPr>
        <p:spPr>
          <a:xfrm rot="10800000" flipH="1">
            <a:off x="8486774" y="42307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9"/>
          <p:cNvSpPr/>
          <p:nvPr/>
        </p:nvSpPr>
        <p:spPr>
          <a:xfrm rot="10800000" flipH="1">
            <a:off x="8124824" y="46157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9"/>
          <p:cNvSpPr/>
          <p:nvPr/>
        </p:nvSpPr>
        <p:spPr>
          <a:xfrm rot="10800000" flipH="1">
            <a:off x="7821348" y="2935400"/>
            <a:ext cx="819900" cy="709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9"/>
          <p:cNvSpPr/>
          <p:nvPr/>
        </p:nvSpPr>
        <p:spPr>
          <a:xfrm rot="10800000" flipH="1">
            <a:off x="8486775" y="351217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9"/>
          <p:cNvSpPr/>
          <p:nvPr/>
        </p:nvSpPr>
        <p:spPr>
          <a:xfrm>
            <a:off x="8772688" y="4461808"/>
            <a:ext cx="248073" cy="248058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2" name="Google Shape;312;p9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313" name="Google Shape;313;p9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" name="Google Shape;319;p9"/>
          <p:cNvSpPr/>
          <p:nvPr/>
        </p:nvSpPr>
        <p:spPr>
          <a:xfrm>
            <a:off x="8081326" y="3153875"/>
            <a:ext cx="299952" cy="272838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9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0"/>
          <p:cNvSpPr/>
          <p:nvPr/>
        </p:nvSpPr>
        <p:spPr>
          <a:xfrm rot="10800000" flipH="1">
            <a:off x="8218352" y="4121459"/>
            <a:ext cx="685200" cy="59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3" name="Google Shape;323;p10"/>
          <p:cNvSpPr/>
          <p:nvPr/>
        </p:nvSpPr>
        <p:spPr>
          <a:xfrm rot="5400000">
            <a:off x="388487" y="105212"/>
            <a:ext cx="944100" cy="109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4" name="Google Shape;324;p10"/>
          <p:cNvSpPr/>
          <p:nvPr/>
        </p:nvSpPr>
        <p:spPr>
          <a:xfrm rot="10800000" flipH="1">
            <a:off x="-123825" y="847792"/>
            <a:ext cx="674400" cy="5844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0"/>
          <p:cNvSpPr/>
          <p:nvPr/>
        </p:nvSpPr>
        <p:spPr>
          <a:xfrm rot="10800000" flipH="1">
            <a:off x="503116" y="1161450"/>
            <a:ext cx="352800" cy="305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0"/>
          <p:cNvSpPr/>
          <p:nvPr/>
        </p:nvSpPr>
        <p:spPr>
          <a:xfrm rot="10800000" flipH="1">
            <a:off x="1208424" y="-131812"/>
            <a:ext cx="674400" cy="5844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0"/>
          <p:cNvSpPr/>
          <p:nvPr/>
        </p:nvSpPr>
        <p:spPr>
          <a:xfrm rot="10800000" flipH="1">
            <a:off x="247753" y="49693"/>
            <a:ext cx="295200" cy="2556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0"/>
          <p:cNvSpPr/>
          <p:nvPr/>
        </p:nvSpPr>
        <p:spPr>
          <a:xfrm rot="10800000" flipH="1">
            <a:off x="8763568" y="4485979"/>
            <a:ext cx="543000" cy="4704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0"/>
          <p:cNvSpPr/>
          <p:nvPr/>
        </p:nvSpPr>
        <p:spPr>
          <a:xfrm rot="10800000" flipH="1">
            <a:off x="8523810" y="4741100"/>
            <a:ext cx="284100" cy="2457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0"/>
          <p:cNvSpPr/>
          <p:nvPr/>
        </p:nvSpPr>
        <p:spPr>
          <a:xfrm rot="10800000" flipH="1">
            <a:off x="8322785" y="3628023"/>
            <a:ext cx="543000" cy="470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0"/>
          <p:cNvSpPr/>
          <p:nvPr/>
        </p:nvSpPr>
        <p:spPr>
          <a:xfrm rot="10800000" flipH="1">
            <a:off x="8763569" y="4009882"/>
            <a:ext cx="237600" cy="2058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0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E293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￭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￮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●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○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○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rtl="0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rtl="0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rtl="0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rtl="0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rtl="0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rtl="0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rtl="0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rtl="0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1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338" name="Google Shape;338;p11"/>
          <p:cNvSpPr txBox="1">
            <a:spLocks noGrp="1"/>
          </p:cNvSpPr>
          <p:nvPr>
            <p:ph type="ctrTitle" idx="4294967295"/>
          </p:nvPr>
        </p:nvSpPr>
        <p:spPr>
          <a:xfrm>
            <a:off x="2038225" y="-68725"/>
            <a:ext cx="8473200" cy="20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WaterDr   p</a:t>
            </a:r>
            <a:endParaRPr sz="960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39" name="Google Shape;33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2700" y="404250"/>
            <a:ext cx="922075" cy="137262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1"/>
          <p:cNvSpPr txBox="1"/>
          <p:nvPr/>
        </p:nvSpPr>
        <p:spPr>
          <a:xfrm>
            <a:off x="2979000" y="2400250"/>
            <a:ext cx="4801800" cy="16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Membres de Ecol’eau:</a:t>
            </a: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Bettina Benoist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Maxine Bechetoille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Nur Afariza Hanim Binti Abdul Halim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Arthur Bely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Baptiste Boisson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Clara Bisalli</a:t>
            </a:r>
            <a:endParaRPr sz="1800"/>
          </a:p>
        </p:txBody>
      </p:sp>
      <p:pic>
        <p:nvPicPr>
          <p:cNvPr id="341" name="Google Shape;341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600" y="2455747"/>
            <a:ext cx="2106450" cy="2159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2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47" name="Google Shape;347;p12"/>
          <p:cNvSpPr/>
          <p:nvPr/>
        </p:nvSpPr>
        <p:spPr>
          <a:xfrm>
            <a:off x="13550" y="-52950"/>
            <a:ext cx="9130200" cy="5196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0" b="1">
              <a:solidFill>
                <a:srgbClr val="CC0000"/>
              </a:solidFill>
            </a:endParaRPr>
          </a:p>
        </p:txBody>
      </p:sp>
      <p:sp>
        <p:nvSpPr>
          <p:cNvPr id="348" name="Google Shape;348;p12"/>
          <p:cNvSpPr txBox="1"/>
          <p:nvPr/>
        </p:nvSpPr>
        <p:spPr>
          <a:xfrm>
            <a:off x="6471745" y="0"/>
            <a:ext cx="2672005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WaterDr</a:t>
            </a:r>
            <a:r>
              <a:rPr lang="en" sz="36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p</a:t>
            </a:r>
            <a:endParaRPr sz="36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49" name="Google Shape;34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3875" y="151938"/>
            <a:ext cx="320800" cy="4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2" descr="Image associé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725" y="846800"/>
            <a:ext cx="4462775" cy="27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2"/>
          <p:cNvSpPr txBox="1"/>
          <p:nvPr/>
        </p:nvSpPr>
        <p:spPr>
          <a:xfrm>
            <a:off x="1762375" y="1369100"/>
            <a:ext cx="2753400" cy="28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CC0000"/>
                </a:solidFill>
              </a:rPr>
              <a:t>2018</a:t>
            </a:r>
            <a:endParaRPr sz="4800" b="1"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CC0000"/>
              </a:solidFill>
            </a:endParaRPr>
          </a:p>
        </p:txBody>
      </p:sp>
      <p:cxnSp>
        <p:nvCxnSpPr>
          <p:cNvPr id="352" name="Google Shape;352;p12"/>
          <p:cNvCxnSpPr/>
          <p:nvPr/>
        </p:nvCxnSpPr>
        <p:spPr>
          <a:xfrm>
            <a:off x="3616325" y="1878650"/>
            <a:ext cx="2432400" cy="81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3" name="Google Shape;353;p12"/>
          <p:cNvSpPr txBox="1"/>
          <p:nvPr/>
        </p:nvSpPr>
        <p:spPr>
          <a:xfrm>
            <a:off x="6143750" y="3827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CC0000"/>
                </a:solidFill>
              </a:rPr>
              <a:t>2050 ?</a:t>
            </a:r>
            <a:endParaRPr sz="6000" b="1">
              <a:solidFill>
                <a:srgbClr val="CC0000"/>
              </a:solidFill>
            </a:endParaRPr>
          </a:p>
        </p:txBody>
      </p:sp>
      <p:pic>
        <p:nvPicPr>
          <p:cNvPr id="354" name="Google Shape;354;p12" descr="Résultat de recherche d'images pour &quot;planète triste&quot;"/>
          <p:cNvPicPr preferRelativeResize="0"/>
          <p:nvPr/>
        </p:nvPicPr>
        <p:blipFill rotWithShape="1">
          <a:blip r:embed="rId5">
            <a:alphaModFix/>
          </a:blip>
          <a:srcRect l="18800" t="20079" r="18322" b="16717"/>
          <a:stretch/>
        </p:blipFill>
        <p:spPr>
          <a:xfrm>
            <a:off x="6649425" y="2446050"/>
            <a:ext cx="1459849" cy="146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3"/>
          <p:cNvSpPr txBox="1">
            <a:spLocks noGrp="1"/>
          </p:cNvSpPr>
          <p:nvPr>
            <p:ph type="ctrTitle"/>
          </p:nvPr>
        </p:nvSpPr>
        <p:spPr>
          <a:xfrm>
            <a:off x="6405900" y="0"/>
            <a:ext cx="27381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WaterDr</a:t>
            </a:r>
            <a:r>
              <a:rPr lang="en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p</a:t>
            </a:r>
            <a:endParaRPr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60" name="Google Shape;3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8225" y="204700"/>
            <a:ext cx="320800" cy="4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3" descr="Résultat de recherche d'images pour &quot;BOUTEILLES plastiques poubelles&quot;"/>
          <p:cNvPicPr preferRelativeResize="0"/>
          <p:nvPr/>
        </p:nvPicPr>
        <p:blipFill rotWithShape="1">
          <a:blip r:embed="rId4">
            <a:alphaModFix/>
          </a:blip>
          <a:srcRect l="9105" t="15853" r="8867"/>
          <a:stretch/>
        </p:blipFill>
        <p:spPr>
          <a:xfrm>
            <a:off x="2547900" y="1732150"/>
            <a:ext cx="2436750" cy="3411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2" name="Google Shape;362;p13"/>
          <p:cNvCxnSpPr/>
          <p:nvPr/>
        </p:nvCxnSpPr>
        <p:spPr>
          <a:xfrm>
            <a:off x="5140300" y="3358025"/>
            <a:ext cx="1695300" cy="8100"/>
          </a:xfrm>
          <a:prstGeom prst="straightConnector1">
            <a:avLst/>
          </a:prstGeom>
          <a:noFill/>
          <a:ln w="11430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63" name="Google Shape;363;p13" descr="Résultat de recherche d'images pour &quot;BOUTEILLES en verre&quot;"/>
          <p:cNvPicPr preferRelativeResize="0"/>
          <p:nvPr/>
        </p:nvPicPr>
        <p:blipFill rotWithShape="1">
          <a:blip r:embed="rId5">
            <a:alphaModFix/>
          </a:blip>
          <a:srcRect l="23412" r="27994"/>
          <a:stretch/>
        </p:blipFill>
        <p:spPr>
          <a:xfrm>
            <a:off x="6874875" y="1351175"/>
            <a:ext cx="1842800" cy="3792326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3"/>
          <p:cNvSpPr/>
          <p:nvPr/>
        </p:nvSpPr>
        <p:spPr>
          <a:xfrm>
            <a:off x="2547900" y="2465850"/>
            <a:ext cx="424800" cy="2080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3"/>
          <p:cNvSpPr/>
          <p:nvPr/>
        </p:nvSpPr>
        <p:spPr>
          <a:xfrm>
            <a:off x="4887550" y="3547500"/>
            <a:ext cx="320700" cy="152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3"/>
          <p:cNvSpPr/>
          <p:nvPr/>
        </p:nvSpPr>
        <p:spPr>
          <a:xfrm>
            <a:off x="4819600" y="4623000"/>
            <a:ext cx="320700" cy="44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685800" y="84345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4"/>
          <p:cNvSpPr txBox="1">
            <a:spLocks noGrp="1"/>
          </p:cNvSpPr>
          <p:nvPr>
            <p:ph type="ctrTitle"/>
          </p:nvPr>
        </p:nvSpPr>
        <p:spPr>
          <a:xfrm>
            <a:off x="6405900" y="0"/>
            <a:ext cx="27381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WaterDr   p</a:t>
            </a:r>
            <a:endParaRPr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72" name="Google Shape;3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8225" y="204700"/>
            <a:ext cx="320800" cy="4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0300" y="649525"/>
            <a:ext cx="3728473" cy="3995243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14"/>
          <p:cNvSpPr txBox="1"/>
          <p:nvPr/>
        </p:nvSpPr>
        <p:spPr>
          <a:xfrm>
            <a:off x="2692775" y="4544825"/>
            <a:ext cx="43569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222222"/>
                </a:solidFill>
              </a:rPr>
              <a:t>Machine distribution d’eau minérale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5"/>
          <p:cNvSpPr txBox="1">
            <a:spLocks noGrp="1"/>
          </p:cNvSpPr>
          <p:nvPr>
            <p:ph type="ctrTitle"/>
          </p:nvPr>
        </p:nvSpPr>
        <p:spPr>
          <a:xfrm>
            <a:off x="6405900" y="0"/>
            <a:ext cx="27381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WaterDr   p</a:t>
            </a:r>
            <a:endParaRPr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80" name="Google Shape;3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8225" y="204700"/>
            <a:ext cx="320800" cy="44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15"/>
          <p:cNvSpPr txBox="1"/>
          <p:nvPr/>
        </p:nvSpPr>
        <p:spPr>
          <a:xfrm>
            <a:off x="2602000" y="725000"/>
            <a:ext cx="4356900" cy="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22222"/>
                </a:solidFill>
              </a:rPr>
              <a:t>Clients :</a:t>
            </a:r>
            <a:endParaRPr sz="13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22222"/>
                </a:solidFill>
              </a:rPr>
              <a:t>	I. Particuliers </a:t>
            </a:r>
            <a:endParaRPr sz="13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22222"/>
                </a:solidFill>
              </a:rPr>
              <a:t>	II. Grandes surfaces</a:t>
            </a:r>
            <a:endParaRPr sz="13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222222"/>
              </a:solidFill>
            </a:endParaRPr>
          </a:p>
        </p:txBody>
      </p:sp>
      <p:sp>
        <p:nvSpPr>
          <p:cNvPr id="382" name="Google Shape;382;p15"/>
          <p:cNvSpPr/>
          <p:nvPr/>
        </p:nvSpPr>
        <p:spPr>
          <a:xfrm rot="-2030683">
            <a:off x="4795817" y="1818697"/>
            <a:ext cx="801517" cy="31975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5"/>
          <p:cNvSpPr/>
          <p:nvPr/>
        </p:nvSpPr>
        <p:spPr>
          <a:xfrm>
            <a:off x="4916600" y="1792925"/>
            <a:ext cx="1187400" cy="11271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5"/>
          <p:cNvSpPr/>
          <p:nvPr/>
        </p:nvSpPr>
        <p:spPr>
          <a:xfrm>
            <a:off x="6920900" y="1944600"/>
            <a:ext cx="1270725" cy="899400"/>
          </a:xfrm>
          <a:prstGeom prst="flowChartInternalStorage">
            <a:avLst/>
          </a:prstGeom>
          <a:solidFill>
            <a:srgbClr val="E06666"/>
          </a:solidFill>
          <a:ln w="952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5"/>
          <p:cNvSpPr/>
          <p:nvPr/>
        </p:nvSpPr>
        <p:spPr>
          <a:xfrm>
            <a:off x="3131475" y="1898550"/>
            <a:ext cx="1187400" cy="11271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5"/>
          <p:cNvSpPr txBox="1"/>
          <p:nvPr/>
        </p:nvSpPr>
        <p:spPr>
          <a:xfrm>
            <a:off x="3464250" y="2080350"/>
            <a:ext cx="9303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X</a:t>
            </a:r>
            <a:endParaRPr sz="3600"/>
          </a:p>
        </p:txBody>
      </p:sp>
      <p:sp>
        <p:nvSpPr>
          <p:cNvPr id="387" name="Google Shape;387;p15"/>
          <p:cNvSpPr txBox="1"/>
          <p:nvPr/>
        </p:nvSpPr>
        <p:spPr>
          <a:xfrm>
            <a:off x="5265650" y="1868550"/>
            <a:ext cx="596400" cy="10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Y</a:t>
            </a:r>
            <a:endParaRPr/>
          </a:p>
        </p:txBody>
      </p:sp>
      <p:sp>
        <p:nvSpPr>
          <p:cNvPr id="388" name="Google Shape;388;p15"/>
          <p:cNvSpPr txBox="1"/>
          <p:nvPr/>
        </p:nvSpPr>
        <p:spPr>
          <a:xfrm>
            <a:off x="7351938" y="1886100"/>
            <a:ext cx="7566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Z</a:t>
            </a:r>
            <a:endParaRPr/>
          </a:p>
        </p:txBody>
      </p:sp>
      <p:sp>
        <p:nvSpPr>
          <p:cNvPr id="389" name="Google Shape;389;p15"/>
          <p:cNvSpPr txBox="1"/>
          <p:nvPr/>
        </p:nvSpPr>
        <p:spPr>
          <a:xfrm>
            <a:off x="2538275" y="2232500"/>
            <a:ext cx="6465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22222"/>
                </a:solidFill>
              </a:rPr>
              <a:t>Partenariat :</a:t>
            </a:r>
            <a:endParaRPr sz="13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22222"/>
                </a:solidFill>
              </a:rPr>
              <a:t>	I. Les distributeurs d’eau de source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Macintosh PowerPoint</Application>
  <PresentationFormat>On-screen Show (16:9)</PresentationFormat>
  <Paragraphs>25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Helvetica Neue</vt:lpstr>
      <vt:lpstr>Muli</vt:lpstr>
      <vt:lpstr>Arial</vt:lpstr>
      <vt:lpstr>Nixie One</vt:lpstr>
      <vt:lpstr>Imogen template</vt:lpstr>
      <vt:lpstr>WaterDr   p</vt:lpstr>
      <vt:lpstr>PowerPoint Presentation</vt:lpstr>
      <vt:lpstr>WaterDr   p</vt:lpstr>
      <vt:lpstr>WaterDr   p</vt:lpstr>
      <vt:lpstr>WaterDr   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WaterDr   p</dc:title>
  <cp:lastModifiedBy>Microsoft Office User</cp:lastModifiedBy>
  <cp:revision>2</cp:revision>
  <dcterms:modified xsi:type="dcterms:W3CDTF">2018-11-07T20:33:04Z</dcterms:modified>
</cp:coreProperties>
</file>