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35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27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46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48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133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668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584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56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56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94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52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0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72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86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87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8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95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9CB022-1976-429B-971A-2AD33B4BD0A3}" type="datetimeFigureOut">
              <a:rPr lang="fr-FR" smtClean="0"/>
              <a:t>14/09/2017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4EC14D-01C9-4551-A554-3E631549E4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28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 cerc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0B6D3-45E6-4ED4-A310-4C7F6169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762" y="2419350"/>
            <a:ext cx="3878264" cy="1285875"/>
          </a:xfrm>
        </p:spPr>
        <p:txBody>
          <a:bodyPr>
            <a:normAutofit/>
          </a:bodyPr>
          <a:lstStyle/>
          <a:p>
            <a:r>
              <a:rPr lang="fr-FR" sz="5000" dirty="0"/>
              <a:t>Power Track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58A7A5-3785-4F20-A938-5EDC30954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7110" y="4619625"/>
            <a:ext cx="2506665" cy="80962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Par Le Cercle</a:t>
            </a:r>
          </a:p>
        </p:txBody>
      </p:sp>
    </p:spTree>
    <p:extLst>
      <p:ext uri="{BB962C8B-B14F-4D97-AF65-F5344CB8AC3E}">
        <p14:creationId xmlns:p14="http://schemas.microsoft.com/office/powerpoint/2010/main" val="24725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F783A-F497-4497-922C-D96EF9D4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BCB35A1-A62E-48A1-8AD7-E5F27BA16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015875"/>
            <a:ext cx="6297614" cy="354240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488394-F6E3-47B0-BA3C-E21024C23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6" y="4438650"/>
            <a:ext cx="3990974" cy="19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3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F8E7EE8-3659-438B-8BCF-B6CFFD8BC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662" y="2438399"/>
            <a:ext cx="3546475" cy="26598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9B516E-7F86-43BE-9253-05A14E53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Problèmes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B3D9FEF-E4C8-4128-A750-E94DB8EB9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1871660"/>
            <a:ext cx="4187789" cy="2047875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75793C-4A7D-4220-95F1-5E285199F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672" y="3919535"/>
            <a:ext cx="2529990" cy="277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4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FC39F-4EA8-471E-BA8D-C282D2C8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1" y="2876550"/>
            <a:ext cx="10018713" cy="1752599"/>
          </a:xfrm>
        </p:spPr>
        <p:txBody>
          <a:bodyPr/>
          <a:lstStyle/>
          <a:p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9375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335</TotalTime>
  <Words>8</Words>
  <Application>Microsoft Office PowerPoint</Application>
  <PresentationFormat>Grand écran</PresentationFormat>
  <Paragraphs>5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8" baseType="lpstr">
      <vt:lpstr>Arial</vt:lpstr>
      <vt:lpstr>Corbel</vt:lpstr>
      <vt:lpstr>Parallaxe</vt:lpstr>
      <vt:lpstr>Présentation PowerPoint</vt:lpstr>
      <vt:lpstr>Power Track</vt:lpstr>
      <vt:lpstr>Fonctionnement </vt:lpstr>
      <vt:lpstr>Problèmes 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Track</dc:title>
  <dc:creator>Maël Delplanque</dc:creator>
  <cp:lastModifiedBy>Mathilde Nouailhat</cp:lastModifiedBy>
  <cp:revision>6</cp:revision>
  <dcterms:created xsi:type="dcterms:W3CDTF">2017-09-13T08:41:47Z</dcterms:created>
  <dcterms:modified xsi:type="dcterms:W3CDTF">2017-09-14T16:09:21Z</dcterms:modified>
</cp:coreProperties>
</file>