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363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AFF92-8618-4C42-AFD4-446ED26A2BC3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4521E-693C-4076-BF13-4B283F4A283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FC10-8751-4D23-ADA9-EC5A2DFA5CCD}" type="datetime1">
              <a:rPr lang="fr-FR" smtClean="0"/>
              <a:t>15/09/2017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8D0A-202C-49C1-AAEB-664FBA7AB86C}" type="datetime1">
              <a:rPr lang="fr-FR" smtClean="0"/>
              <a:t>15/09/2017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F4B5-B11F-4C1D-B83A-FAEFBF5A01A2}" type="datetime1">
              <a:rPr lang="fr-FR" smtClean="0"/>
              <a:t>15/09/2017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99D7-E424-4AE3-90C2-991519F2AFFE}" type="datetime1">
              <a:rPr lang="fr-FR" smtClean="0"/>
              <a:t>15/09/2017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4D6B-8466-4143-9CCC-EB79A57A3693}" type="datetime1">
              <a:rPr lang="fr-FR" smtClean="0"/>
              <a:t>15/09/2017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7F4FC-D6EC-42FE-A09B-4C3D1ED86837}" type="datetime1">
              <a:rPr lang="fr-FR" smtClean="0"/>
              <a:t>15/09/2017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1DC5C-69A3-4EBB-8AB6-9438D4C601FE}" type="datetime1">
              <a:rPr lang="fr-FR" smtClean="0"/>
              <a:t>15/09/2017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9925-061A-4473-A9D4-4F8765D68206}" type="datetime1">
              <a:rPr lang="fr-FR" smtClean="0"/>
              <a:t>15/09/2017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57BB-734A-4F1F-8099-1E9494575D7C}" type="datetime1">
              <a:rPr lang="fr-FR" smtClean="0"/>
              <a:t>15/09/2017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F9A4-9E98-4708-BF05-6356DA58B934}" type="datetime1">
              <a:rPr lang="fr-FR" smtClean="0"/>
              <a:t>15/09/2017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FF73-134B-4253-A808-883E67ED7B32}" type="datetime1">
              <a:rPr lang="fr-FR" smtClean="0"/>
              <a:t>15/09/2017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F519F-08FD-49C8-89EA-99E83AA4B022}" type="datetime1">
              <a:rPr lang="fr-FR" smtClean="0"/>
              <a:t>15/09/2017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251520" y="5949280"/>
            <a:ext cx="8712968" cy="432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Cambria" pitchFamily="18" charset="0"/>
              </a:rPr>
              <a:t>Alexane </a:t>
            </a:r>
            <a:r>
              <a:rPr lang="fr-FR" sz="1200" dirty="0" err="1" smtClean="0">
                <a:solidFill>
                  <a:schemeClr val="tx1"/>
                </a:solidFill>
                <a:latin typeface="Cambria" pitchFamily="18" charset="0"/>
              </a:rPr>
              <a:t>Coatrieux</a:t>
            </a:r>
            <a:r>
              <a:rPr lang="fr-FR" sz="1200" dirty="0" smtClean="0">
                <a:solidFill>
                  <a:schemeClr val="tx1"/>
                </a:solidFill>
                <a:latin typeface="Cambria" pitchFamily="18" charset="0"/>
              </a:rPr>
              <a:t>, Benoit </a:t>
            </a:r>
            <a:r>
              <a:rPr lang="fr-FR" sz="1200" dirty="0" err="1" smtClean="0">
                <a:solidFill>
                  <a:schemeClr val="tx1"/>
                </a:solidFill>
                <a:latin typeface="Cambria" pitchFamily="18" charset="0"/>
              </a:rPr>
              <a:t>Gontier</a:t>
            </a:r>
            <a:r>
              <a:rPr lang="fr-FR" sz="1200" dirty="0" smtClean="0">
                <a:solidFill>
                  <a:schemeClr val="tx1"/>
                </a:solidFill>
                <a:latin typeface="Cambria" pitchFamily="18" charset="0"/>
              </a:rPr>
              <a:t>, Elise Cot, Emmanuel </a:t>
            </a:r>
            <a:r>
              <a:rPr lang="fr-FR" sz="1200" dirty="0" err="1" smtClean="0">
                <a:solidFill>
                  <a:schemeClr val="tx1"/>
                </a:solidFill>
                <a:latin typeface="Cambria" pitchFamily="18" charset="0"/>
              </a:rPr>
              <a:t>Delgrange</a:t>
            </a:r>
            <a:r>
              <a:rPr lang="fr-FR" sz="1200" dirty="0" smtClean="0">
                <a:solidFill>
                  <a:schemeClr val="tx1"/>
                </a:solidFill>
                <a:latin typeface="Cambria" pitchFamily="18" charset="0"/>
              </a:rPr>
              <a:t>, Gautier </a:t>
            </a:r>
            <a:r>
              <a:rPr lang="fr-FR" sz="1200" dirty="0" err="1" smtClean="0">
                <a:solidFill>
                  <a:schemeClr val="tx1"/>
                </a:solidFill>
                <a:latin typeface="Cambria" pitchFamily="18" charset="0"/>
              </a:rPr>
              <a:t>Kaczynski</a:t>
            </a:r>
            <a:r>
              <a:rPr lang="fr-FR" sz="1200" dirty="0" smtClean="0">
                <a:solidFill>
                  <a:schemeClr val="tx1"/>
                </a:solidFill>
                <a:latin typeface="Cambria" pitchFamily="18" charset="0"/>
              </a:rPr>
              <a:t>, Justine </a:t>
            </a:r>
            <a:r>
              <a:rPr lang="fr-FR" sz="1200" dirty="0" err="1" smtClean="0">
                <a:solidFill>
                  <a:schemeClr val="tx1"/>
                </a:solidFill>
                <a:latin typeface="Cambria" pitchFamily="18" charset="0"/>
              </a:rPr>
              <a:t>Duchaussois</a:t>
            </a:r>
            <a:r>
              <a:rPr lang="fr-FR" sz="1200" dirty="0" smtClean="0">
                <a:solidFill>
                  <a:schemeClr val="tx1"/>
                </a:solidFill>
                <a:latin typeface="Cambria" pitchFamily="18" charset="0"/>
              </a:rPr>
              <a:t>, Maëlle </a:t>
            </a:r>
            <a:r>
              <a:rPr lang="fr-FR" sz="1200" dirty="0" err="1" smtClean="0">
                <a:solidFill>
                  <a:schemeClr val="tx1"/>
                </a:solidFill>
                <a:latin typeface="Cambria" pitchFamily="18" charset="0"/>
              </a:rPr>
              <a:t>Chanhih</a:t>
            </a:r>
            <a:endParaRPr lang="fr-FR" sz="1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9512" y="188640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>
                <a:solidFill>
                  <a:schemeClr val="accent2"/>
                </a:solidFill>
                <a:latin typeface="Cambria" pitchFamily="18" charset="0"/>
              </a:rPr>
              <a:t>Touch’N’Read</a:t>
            </a:r>
            <a:endParaRPr lang="fr-FR" sz="4000" dirty="0">
              <a:solidFill>
                <a:schemeClr val="accent2"/>
              </a:solidFill>
              <a:latin typeface="Cambria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9512" y="980728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2"/>
                </a:solidFill>
              </a:rPr>
              <a:t>La liseuse en braille pour les non-voyants et malvoyants</a:t>
            </a:r>
            <a:endParaRPr lang="fr-FR" sz="2000" dirty="0">
              <a:solidFill>
                <a:schemeClr val="accent2"/>
              </a:solidFill>
            </a:endParaRPr>
          </a:p>
        </p:txBody>
      </p:sp>
      <p:pic>
        <p:nvPicPr>
          <p:cNvPr id="11" name="Image 10" descr="screen tablett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2348880"/>
            <a:ext cx="4393846" cy="2376264"/>
          </a:xfrm>
          <a:prstGeom prst="rect">
            <a:avLst/>
          </a:prstGeom>
        </p:spPr>
      </p:pic>
      <p:pic>
        <p:nvPicPr>
          <p:cNvPr id="12" name="Image 11" descr="screen tablett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2276872"/>
            <a:ext cx="3919352" cy="2448272"/>
          </a:xfrm>
          <a:prstGeom prst="rect">
            <a:avLst/>
          </a:prstGeom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projet.png"/>
          <p:cNvPicPr>
            <a:picLocks noChangeAspect="1"/>
          </p:cNvPicPr>
          <p:nvPr/>
        </p:nvPicPr>
        <p:blipFill>
          <a:blip r:embed="rId2" cstate="print"/>
          <a:srcRect t="8466" b="50423"/>
          <a:stretch>
            <a:fillRect/>
          </a:stretch>
        </p:blipFill>
        <p:spPr>
          <a:xfrm>
            <a:off x="179512" y="980728"/>
            <a:ext cx="4464496" cy="4588510"/>
          </a:xfrm>
          <a:prstGeom prst="rect">
            <a:avLst/>
          </a:prstGeom>
        </p:spPr>
      </p:pic>
      <p:pic>
        <p:nvPicPr>
          <p:cNvPr id="3" name="Image 2" descr="projet.png"/>
          <p:cNvPicPr>
            <a:picLocks noChangeAspect="1"/>
          </p:cNvPicPr>
          <p:nvPr/>
        </p:nvPicPr>
        <p:blipFill>
          <a:blip r:embed="rId2" cstate="print"/>
          <a:srcRect t="52222" b="5556"/>
          <a:stretch>
            <a:fillRect/>
          </a:stretch>
        </p:blipFill>
        <p:spPr>
          <a:xfrm>
            <a:off x="4716016" y="980728"/>
            <a:ext cx="4297740" cy="4536504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51520" y="188640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accent2"/>
                </a:solidFill>
                <a:latin typeface="Cambria" pitchFamily="18" charset="0"/>
              </a:rPr>
              <a:t>Comment ça fonctionne ?</a:t>
            </a:r>
            <a:endParaRPr lang="fr-FR" sz="2400" dirty="0">
              <a:solidFill>
                <a:schemeClr val="accent2"/>
              </a:solidFill>
              <a:latin typeface="Cambria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755576" y="1628800"/>
            <a:ext cx="7488832" cy="324036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u="sng" dirty="0" smtClean="0">
                <a:solidFill>
                  <a:schemeClr val="tx1"/>
                </a:solidFill>
                <a:latin typeface="Cambria" pitchFamily="18" charset="0"/>
              </a:rPr>
              <a:t>Les financements: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  <a:latin typeface="Cambria" pitchFamily="18" charset="0"/>
              </a:rPr>
              <a:t>Subventions de l’état</a:t>
            </a:r>
          </a:p>
          <a:p>
            <a:r>
              <a:rPr lang="fr-FR" dirty="0" smtClean="0">
                <a:solidFill>
                  <a:schemeClr val="tx1"/>
                </a:solidFill>
                <a:latin typeface="Cambria" pitchFamily="18" charset="0"/>
              </a:rPr>
              <a:t>-Aides par les associations de </a:t>
            </a:r>
            <a:r>
              <a:rPr lang="fr-FR" dirty="0" smtClean="0">
                <a:solidFill>
                  <a:schemeClr val="tx1"/>
                </a:solidFill>
                <a:latin typeface="Cambria" pitchFamily="18" charset="0"/>
              </a:rPr>
              <a:t>non-voyants (UNADEV)</a:t>
            </a:r>
            <a:endParaRPr lang="fr-FR" dirty="0" smtClean="0">
              <a:solidFill>
                <a:schemeClr val="tx1"/>
              </a:solidFill>
              <a:latin typeface="Cambria" pitchFamily="18" charset="0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Cambria" pitchFamily="18" charset="0"/>
              </a:rPr>
              <a:t>-</a:t>
            </a:r>
            <a:r>
              <a:rPr lang="fr-FR" i="1" dirty="0" smtClean="0">
                <a:solidFill>
                  <a:schemeClr val="accent2"/>
                </a:solidFill>
                <a:latin typeface="Cambria" pitchFamily="18" charset="0"/>
              </a:rPr>
              <a:t>Concours </a:t>
            </a:r>
            <a:r>
              <a:rPr lang="fr-FR" i="1" dirty="0" smtClean="0">
                <a:solidFill>
                  <a:schemeClr val="accent2"/>
                </a:solidFill>
                <a:latin typeface="Cambria" pitchFamily="18" charset="0"/>
              </a:rPr>
              <a:t>d’innovation</a:t>
            </a:r>
          </a:p>
          <a:p>
            <a:r>
              <a:rPr lang="fr-FR" dirty="0" smtClean="0">
                <a:solidFill>
                  <a:schemeClr val="tx1"/>
                </a:solidFill>
                <a:latin typeface="Cambria" pitchFamily="18" charset="0"/>
              </a:rPr>
              <a:t>-</a:t>
            </a:r>
            <a:r>
              <a:rPr lang="fr-FR" dirty="0" err="1" smtClean="0">
                <a:solidFill>
                  <a:schemeClr val="tx1"/>
                </a:solidFill>
                <a:latin typeface="Cambria" pitchFamily="18" charset="0"/>
              </a:rPr>
              <a:t>Crowdfunding</a:t>
            </a:r>
            <a:endParaRPr lang="fr-FR" dirty="0" smtClean="0">
              <a:solidFill>
                <a:schemeClr val="tx1"/>
              </a:solidFill>
              <a:latin typeface="Cambria" pitchFamily="18" charset="0"/>
            </a:endParaRPr>
          </a:p>
          <a:p>
            <a:endParaRPr lang="fr-FR" dirty="0" smtClean="0">
              <a:solidFill>
                <a:schemeClr val="tx1"/>
              </a:solidFill>
              <a:latin typeface="Cambria" pitchFamily="18" charset="0"/>
            </a:endParaRPr>
          </a:p>
          <a:p>
            <a:r>
              <a:rPr lang="fr-FR" sz="2000" u="sng" dirty="0" smtClean="0">
                <a:solidFill>
                  <a:schemeClr val="tx1"/>
                </a:solidFill>
                <a:latin typeface="Cambria" pitchFamily="18" charset="0"/>
              </a:rPr>
              <a:t>La communication:</a:t>
            </a:r>
          </a:p>
          <a:p>
            <a:r>
              <a:rPr lang="fr-FR" dirty="0" smtClean="0">
                <a:solidFill>
                  <a:schemeClr val="tx1"/>
                </a:solidFill>
                <a:latin typeface="Cambria" pitchFamily="18" charset="0"/>
              </a:rPr>
              <a:t>-</a:t>
            </a:r>
            <a:r>
              <a:rPr lang="fr-FR" i="1" dirty="0" smtClean="0">
                <a:solidFill>
                  <a:schemeClr val="accent2"/>
                </a:solidFill>
                <a:latin typeface="Cambria" pitchFamily="18" charset="0"/>
              </a:rPr>
              <a:t>Concours d’innovation</a:t>
            </a:r>
          </a:p>
          <a:p>
            <a:r>
              <a:rPr lang="fr-FR" dirty="0" smtClean="0">
                <a:solidFill>
                  <a:schemeClr val="tx1"/>
                </a:solidFill>
                <a:latin typeface="Cambria" pitchFamily="18" charset="0"/>
              </a:rPr>
              <a:t>-Liseuses disponibles en médiathèques et dans les BU</a:t>
            </a:r>
          </a:p>
          <a:p>
            <a:r>
              <a:rPr lang="fr-FR" dirty="0" smtClean="0">
                <a:solidFill>
                  <a:schemeClr val="tx1"/>
                </a:solidFill>
                <a:latin typeface="Cambria" pitchFamily="18" charset="0"/>
              </a:rPr>
              <a:t>-Un exemplaire fournit gratuitement dans les écoles </a:t>
            </a:r>
            <a:r>
              <a:rPr lang="fr-FR" dirty="0" err="1" smtClean="0">
                <a:solidFill>
                  <a:schemeClr val="tx1"/>
                </a:solidFill>
                <a:latin typeface="Cambria" pitchFamily="18" charset="0"/>
              </a:rPr>
              <a:t>spécialiséesz</a:t>
            </a:r>
            <a:endParaRPr lang="fr-FR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51520" y="188640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accent2"/>
                </a:solidFill>
                <a:latin typeface="Cambria" pitchFamily="18" charset="0"/>
              </a:rPr>
              <a:t>Le Business Plan</a:t>
            </a:r>
            <a:endParaRPr lang="fr-FR" sz="2400" dirty="0">
              <a:solidFill>
                <a:schemeClr val="accent2"/>
              </a:solidFill>
              <a:latin typeface="Cambria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85</Words>
  <Application>Microsoft Office PowerPoint</Application>
  <PresentationFormat>Affichage à l'écran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Emmanuel</dc:creator>
  <cp:lastModifiedBy>Emmanuel</cp:lastModifiedBy>
  <cp:revision>9</cp:revision>
  <dcterms:created xsi:type="dcterms:W3CDTF">2017-09-15T07:40:08Z</dcterms:created>
  <dcterms:modified xsi:type="dcterms:W3CDTF">2017-09-15T09:10:47Z</dcterms:modified>
</cp:coreProperties>
</file>