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5143500" type="screen16x9"/>
  <p:notesSz cx="6858000" cy="9144000"/>
  <p:embeddedFontLst>
    <p:embeddedFont>
      <p:font typeface="Economica" panose="020B060402020202020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99654ada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99654ada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bc350a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9bc350a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99654ada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99654ada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9bc350ae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9bc350ae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9bc350ae8_1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9bc350ae8_1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9654ada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99654ada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273830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PCIS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281103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Toc-toque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044700" y="0"/>
            <a:ext cx="605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Economica"/>
                <a:ea typeface="Economica"/>
                <a:cs typeface="Economica"/>
                <a:sym typeface="Economica"/>
              </a:rPr>
              <a:t>Guillaume KEMPF, Christian LAMOINE, Mila MARECHAL, Laurie MARTINO, Zoé ROCHE, Gwendal TREBOUET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" y="3716275"/>
            <a:ext cx="2739900" cy="1427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scénario 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563" y="2362475"/>
            <a:ext cx="2630125" cy="26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6950" y="2023000"/>
            <a:ext cx="22328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725" y="2168775"/>
            <a:ext cx="2742900" cy="147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6350" y="531263"/>
            <a:ext cx="3110700" cy="14094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75" name="Google Shape;75;p14"/>
          <p:cNvCxnSpPr/>
          <p:nvPr/>
        </p:nvCxnSpPr>
        <p:spPr>
          <a:xfrm>
            <a:off x="6671738" y="2369300"/>
            <a:ext cx="2055600" cy="145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4"/>
          <p:cNvCxnSpPr/>
          <p:nvPr/>
        </p:nvCxnSpPr>
        <p:spPr>
          <a:xfrm>
            <a:off x="3993888" y="490163"/>
            <a:ext cx="2055600" cy="145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4"/>
          <p:cNvCxnSpPr/>
          <p:nvPr/>
        </p:nvCxnSpPr>
        <p:spPr>
          <a:xfrm>
            <a:off x="702363" y="2100588"/>
            <a:ext cx="2055600" cy="145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4"/>
          <p:cNvCxnSpPr/>
          <p:nvPr/>
        </p:nvCxnSpPr>
        <p:spPr>
          <a:xfrm flipH="1">
            <a:off x="818225" y="2023000"/>
            <a:ext cx="1711200" cy="16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4"/>
          <p:cNvCxnSpPr/>
          <p:nvPr/>
        </p:nvCxnSpPr>
        <p:spPr>
          <a:xfrm flipH="1">
            <a:off x="4166100" y="397325"/>
            <a:ext cx="1711200" cy="16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4"/>
          <p:cNvCxnSpPr/>
          <p:nvPr/>
        </p:nvCxnSpPr>
        <p:spPr>
          <a:xfrm flipH="1">
            <a:off x="6767750" y="2276463"/>
            <a:ext cx="1711200" cy="16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4"/>
          <p:cNvSpPr txBox="1"/>
          <p:nvPr/>
        </p:nvSpPr>
        <p:spPr>
          <a:xfrm>
            <a:off x="6955200" y="4672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8715600" y="4672800"/>
            <a:ext cx="25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Economica"/>
                <a:ea typeface="Economica"/>
                <a:cs typeface="Economica"/>
                <a:sym typeface="Economica"/>
              </a:rPr>
              <a:t>2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scénario 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048" y="1541775"/>
            <a:ext cx="1339675" cy="1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600" y="2623725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8715600" y="4672800"/>
            <a:ext cx="21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3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6955200" y="4672800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5">
            <a:alphaModFix/>
          </a:blip>
          <a:srcRect l="24998" r="24304" b="4315"/>
          <a:stretch/>
        </p:blipFill>
        <p:spPr>
          <a:xfrm>
            <a:off x="3569100" y="1281300"/>
            <a:ext cx="2155037" cy="36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6">
            <a:alphaModFix/>
          </a:blip>
          <a:srcRect l="12921" t="23884" r="12217" b="26635"/>
          <a:stretch/>
        </p:blipFill>
        <p:spPr>
          <a:xfrm>
            <a:off x="80450" y="1541775"/>
            <a:ext cx="3143900" cy="15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F1A326-1401-4AA8-8D75-D002DDD75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16" t="24632" r="18922" b="25568"/>
          <a:stretch/>
        </p:blipFill>
        <p:spPr>
          <a:xfrm rot="16200000">
            <a:off x="6508460" y="3095312"/>
            <a:ext cx="1668850" cy="124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229700" y="2896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Notre projet </a:t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000" y="1741276"/>
            <a:ext cx="1339675" cy="14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63" y="1817476"/>
            <a:ext cx="1757350" cy="14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4425" y="1962675"/>
            <a:ext cx="2875899" cy="11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1004475" y="3335500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Application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411700" y="3335500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Service gratuit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6108600" y="3335500"/>
            <a:ext cx="30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Destinée aux étudiants de Lille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6">
            <a:alphaModFix/>
          </a:blip>
          <a:srcRect l="15957" t="22236" r="22432" b="11446"/>
          <a:stretch/>
        </p:blipFill>
        <p:spPr>
          <a:xfrm>
            <a:off x="458608" y="4408800"/>
            <a:ext cx="480066" cy="5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938675" y="4495800"/>
            <a:ext cx="481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But : étendre l’application à un autre public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8715600" y="4672800"/>
            <a:ext cx="2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4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6955200" y="4672800"/>
            <a:ext cx="151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2397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Notre application 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00" y="2343150"/>
            <a:ext cx="1126350" cy="11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00" y="3740952"/>
            <a:ext cx="884200" cy="88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075" y="1609090"/>
            <a:ext cx="731537" cy="73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800" y="1061899"/>
            <a:ext cx="1126350" cy="11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305800" y="3303775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3 recettes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07925" y="4667100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Plat préparé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10000" y="2123275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Faire ses courses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9775" y="2307800"/>
            <a:ext cx="1126350" cy="11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2195250" y="3469500"/>
            <a:ext cx="172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Valider son choix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8715600" y="4672800"/>
            <a:ext cx="20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5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6100" y="209475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6955200" y="4672800"/>
            <a:ext cx="16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8875" y="903425"/>
            <a:ext cx="1608425" cy="16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 rot="-3776334">
            <a:off x="5702753" y="1589755"/>
            <a:ext cx="960785" cy="4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Euros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10">
            <a:alphaModFix/>
          </a:blip>
          <a:srcRect l="25804" t="2669" r="28065" b="4333"/>
          <a:stretch/>
        </p:blipFill>
        <p:spPr>
          <a:xfrm>
            <a:off x="6712325" y="792450"/>
            <a:ext cx="2263575" cy="388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311700" y="2625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Nos objectifs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6994"/>
          <a:stretch/>
        </p:blipFill>
        <p:spPr>
          <a:xfrm>
            <a:off x="179125" y="1779450"/>
            <a:ext cx="1579500" cy="1584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t="7028"/>
          <a:stretch/>
        </p:blipFill>
        <p:spPr>
          <a:xfrm>
            <a:off x="2367100" y="1859400"/>
            <a:ext cx="1751700" cy="142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025" y="1563750"/>
            <a:ext cx="2286000" cy="180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2118" y="1549800"/>
            <a:ext cx="1990500" cy="173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2707300" y="3440250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Partenaires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772000" y="3440250"/>
            <a:ext cx="214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Consommation locale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382525" y="3440250"/>
            <a:ext cx="1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Mieux se nourrir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307525" y="3440250"/>
            <a:ext cx="214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Attentes des clients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7">
            <a:alphaModFix/>
          </a:blip>
          <a:srcRect l="15957" t="22236" r="22432" b="11446"/>
          <a:stretch/>
        </p:blipFill>
        <p:spPr>
          <a:xfrm>
            <a:off x="40358" y="4403800"/>
            <a:ext cx="480066" cy="5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520425" y="4490800"/>
            <a:ext cx="481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Ajouter une catégorie “outlet”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6955200" y="4672800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8715600" y="4672800"/>
            <a:ext cx="2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Economica"/>
                <a:ea typeface="Economica"/>
                <a:cs typeface="Economica"/>
                <a:sym typeface="Economica"/>
              </a:rPr>
              <a:t>6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311700" y="2771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conclure </a:t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8715600" y="4672800"/>
            <a:ext cx="2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Economica"/>
                <a:sym typeface="Economica"/>
              </a:rPr>
              <a:t>7</a:t>
            </a:r>
            <a:endParaRPr dirty="0"/>
          </a:p>
        </p:txBody>
      </p:sp>
      <p:sp>
        <p:nvSpPr>
          <p:cNvPr id="161" name="Google Shape;161;p20"/>
          <p:cNvSpPr txBox="1"/>
          <p:nvPr/>
        </p:nvSpPr>
        <p:spPr>
          <a:xfrm>
            <a:off x="6955200" y="4672800"/>
            <a:ext cx="16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846650" y="834500"/>
            <a:ext cx="3161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Cibler les attentes de nos clients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Favoriser les commerçants locaux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Utiliser facilement l’application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5988000" y="3018250"/>
            <a:ext cx="2727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Élargir notre idée à tout le territoire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Aider à mieux se nourrir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Changer les habitudes de consommation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Nouer de nouveaux partenariats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95950" y="3240775"/>
            <a:ext cx="272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Augmenter le budget alimentation des étudiants par rapport à leur pouvoir d’achat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5911800" y="1050425"/>
            <a:ext cx="272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Ne pas réussir à s’implanter sur le marché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Restreint à Lille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50" y="893900"/>
            <a:ext cx="8378451" cy="38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</Words>
  <Application>Microsoft Office PowerPoint</Application>
  <PresentationFormat>Affichage à l'écran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Economica</vt:lpstr>
      <vt:lpstr>Open Sans</vt:lpstr>
      <vt:lpstr>Arial</vt:lpstr>
      <vt:lpstr>Luxe</vt:lpstr>
      <vt:lpstr>Projet PCIS</vt:lpstr>
      <vt:lpstr>Le scénario </vt:lpstr>
      <vt:lpstr>Le scénario </vt:lpstr>
      <vt:lpstr>Notre projet </vt:lpstr>
      <vt:lpstr>Notre application </vt:lpstr>
      <vt:lpstr>Nos objectifs</vt:lpstr>
      <vt:lpstr>Pour conclure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PCIS</dc:title>
  <cp:lastModifiedBy>Zoé Roche</cp:lastModifiedBy>
  <cp:revision>2</cp:revision>
  <dcterms:modified xsi:type="dcterms:W3CDTF">2021-10-21T17:11:48Z</dcterms:modified>
</cp:coreProperties>
</file>