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media/image4.jpg" ContentType="image/jpeg"/>
  <Override PartName="/ppt/media/image15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9" r:id="rId3"/>
    <p:sldId id="257" r:id="rId4"/>
    <p:sldId id="260" r:id="rId5"/>
    <p:sldId id="258" r:id="rId6"/>
    <p:sldId id="261" r:id="rId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62626"/>
    <a:srgbClr val="60943C"/>
    <a:srgbClr val="FFC000"/>
    <a:srgbClr val="019CDE"/>
    <a:srgbClr val="060604"/>
    <a:srgbClr val="11120D"/>
    <a:srgbClr val="30AC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>
        <p:scale>
          <a:sx n="64" d="100"/>
          <a:sy n="64" d="100"/>
        </p:scale>
        <p:origin x="2681" y="38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11-14T17:08:29.536"/>
    </inkml:context>
    <inkml:brush xml:id="br0">
      <inkml:brushProperty name="width" value="0.05" units="cm"/>
      <inkml:brushProperty name="height" value="0.05" units="cm"/>
      <inkml:brushProperty name="ignorePressure" value="1"/>
    </inkml:brush>
    <inkml:brush xml:id="br1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2319 1563,'10'0,"18"12,23 17,12 10,14 3,4 6,6-1,-8-4,-12-4,-8-5,-4-8,-6-3,-1-5,0 1,1-1,-1-2,6 2,4 4,-2 1,-7-2,-10-6,-4-2,1-3,-3-4,0-2,-4 4,-5 4,-2 0,-1-3,-1 5,-4 1,2 0,0-4,4-3,-2-3</inkml:trace>
  <inkml:trace contextRef="#ctx0" brushRef="#br1" timeOffset="52145.3386">8601 672,'0'0,"0"0,0 2,0 3,-1 8,-2 6,-2 9,-4 7,-3 6,-2 7,-1 5,-2 3,0-1,-1-3,3-10,4-12</inkml:trace>
  <inkml:trace contextRef="#ctx0" brushRef="#br1" timeOffset="52675.1503">8721 368,'0'0,"0"0,0 0,0 0,0 1,0 5,-2 7,-4 11,-2 8,-2 8,0 6,-1 7,-2 6,-1 0,-1-2,0-4,-4 0,-3 0,2-8,5-12</inkml:trace>
  <inkml:trace contextRef="#ctx0" brushRef="#br1" timeOffset="53349.6356">8644 615,'0'0,"0"0,0 1,0 3,-2 6,-2 9,-3 12,-1 9,-2 3,1 3,1-1,0 3,-1 2,0 0,0-1,1-2,1-5,-1-7,0-10,2-8</inkml:trace>
  <inkml:trace contextRef="#ctx0" brushRef="#br1" timeOffset="54245.4888">8552 820,'0'0,"0"0,0 0,0 1,0 3,0 3,0 3,0 2,0 1,-1 1,-2 2,0 2,-1 1,-1 1,-1 1,1 1,0 0,-1-1,1 1,2-1,-1 0,1-2,1 0,1-3,0-1,1-2,0-2,0-1,-2 0,-5 2,-6 4,-7 10,-8 11,0-1,6-6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9D1141-9196-4460-92D8-BF8EB4A0D513}" type="datetimeFigureOut">
              <a:rPr lang="fr-FR" smtClean="0"/>
              <a:t>15/11/2018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77E7A5-DA01-4F4C-81EB-4A548C93448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50451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57BA58D-509D-4248-91A5-6875C06316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D3EB464-1587-4A3A-8F17-6DC133DBD3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B4174E9-AC50-4340-9FBE-D0CE60FE29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5D28B-CE78-44F1-9D23-51C1752CA90F}" type="datetimeFigureOut">
              <a:rPr lang="fr-FR" smtClean="0"/>
              <a:t>15/11/2018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9CE82A0-B247-4BEA-982B-3747487DCA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D4C6BB1-435E-40CB-AE00-EAA9AE6E8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E68C7-F050-42D6-BF53-7A2700CF016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6047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545E91F-E66F-49BB-B48F-D3CFAB3C9E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1B690BF3-8923-461F-865B-123E9B715B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015F70B-A99F-45FD-8813-F03D0EF3F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5D28B-CE78-44F1-9D23-51C1752CA90F}" type="datetimeFigureOut">
              <a:rPr lang="fr-FR" smtClean="0"/>
              <a:t>15/11/2018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C4BA678-C68D-4CA9-894B-C91BF44B77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2B53BA2-14EE-482B-81B8-D81C0A705F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E68C7-F050-42D6-BF53-7A2700CF016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54258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65BC53CE-2055-4CA1-AFF3-E1B70B12ED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FFE94010-5A76-4670-99B1-48B2579FDD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0ED1594-303C-426E-BA4A-E105BADC12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5D28B-CE78-44F1-9D23-51C1752CA90F}" type="datetimeFigureOut">
              <a:rPr lang="fr-FR" smtClean="0"/>
              <a:t>15/11/2018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7D8B685-7EE5-44D7-B0B0-6F0EC88C44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B33F1F8-5427-4069-A30B-742880BC94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E68C7-F050-42D6-BF53-7A2700CF016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0924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190004F-94C4-4B77-A616-DCB0927C3C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50694EE-3099-4CD7-B675-A6F4E154B1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232710C-7022-45B5-97B8-CC68F46C8F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5D28B-CE78-44F1-9D23-51C1752CA90F}" type="datetimeFigureOut">
              <a:rPr lang="fr-FR" smtClean="0"/>
              <a:t>15/11/2018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5F41E39-3AD1-4F26-94A7-291D240114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021B9C5-3EEA-49F9-A491-342F21F053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E68C7-F050-42D6-BF53-7A2700CF016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36192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66D7DE7-705A-438D-9017-42F21E051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6796E22-7BE9-4A1E-87C4-E8ACA34E1F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8E6D33F-1DE1-45B7-A2A6-0A8BBC3D62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5D28B-CE78-44F1-9D23-51C1752CA90F}" type="datetimeFigureOut">
              <a:rPr lang="fr-FR" smtClean="0"/>
              <a:t>15/11/2018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ED5867E-7F1C-4431-8455-006C8C698D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FB86A00-46F2-4BF6-A786-BF1C3F8D8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E68C7-F050-42D6-BF53-7A2700CF016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11146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A43254D-D5A2-4BF9-BFF2-327F1C48C6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B892187-74B6-448F-9C1B-9F47839864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3462530-BF03-4E50-B258-73CB374732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0307E49-EB5D-455F-BF4D-51791E3398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5D28B-CE78-44F1-9D23-51C1752CA90F}" type="datetimeFigureOut">
              <a:rPr lang="fr-FR" smtClean="0"/>
              <a:t>15/11/2018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7D06738-24AC-442C-B564-CE5976A6BD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D3EA56C-CDC9-4525-978E-CC12969A8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E68C7-F050-42D6-BF53-7A2700CF016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9067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8E77891-B929-459F-985F-E4CA4CB61B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FABC6A9-F472-42AA-B086-B7F4890D11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9F085BD-8D00-4B23-9CC4-DD1C40233D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CF4771B-AA11-4922-8C71-2C5D337A34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FD2439DC-5974-4D4A-A3A4-A44C8D07DC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C5FC0F01-8DD7-4E36-9F32-AA3341AE5D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5D28B-CE78-44F1-9D23-51C1752CA90F}" type="datetimeFigureOut">
              <a:rPr lang="fr-FR" smtClean="0"/>
              <a:t>15/11/2018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FC6C0952-92BF-4D86-A680-56AF53CE0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453F6036-A4D9-4976-AA6C-C1F970178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E68C7-F050-42D6-BF53-7A2700CF016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81775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A0F757B-B345-4666-A702-D2A606EA79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98C3A438-E0F8-4577-B1BC-A8D4A8F08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5D28B-CE78-44F1-9D23-51C1752CA90F}" type="datetimeFigureOut">
              <a:rPr lang="fr-FR" smtClean="0"/>
              <a:t>15/11/2018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89F32E3-B702-4975-9FDC-2CF564237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990E178-8EF0-4B29-BC76-2A1098E2F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E68C7-F050-42D6-BF53-7A2700CF016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38176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7DD1AE45-F0C2-4DB2-A76D-55DA15B2D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5D28B-CE78-44F1-9D23-51C1752CA90F}" type="datetimeFigureOut">
              <a:rPr lang="fr-FR" smtClean="0"/>
              <a:t>15/11/2018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4BEFD192-B3ED-4965-BB33-BC4608E40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E339B30-532A-492B-BAD1-33EDD759AE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E68C7-F050-42D6-BF53-7A2700CF016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29712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6BA6796-8C0E-4825-B450-5C59E70D6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E3B132E-11AC-4C66-9961-DD7E59B5C6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F038D2F-27AB-42B3-9318-5CB203114F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670DD42-771E-4ECF-B051-F461CF67DF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5D28B-CE78-44F1-9D23-51C1752CA90F}" type="datetimeFigureOut">
              <a:rPr lang="fr-FR" smtClean="0"/>
              <a:t>15/11/2018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D35A6D7-D2F9-4B2A-B120-CD58356503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48030DC-F2D6-42B1-A84B-661BF82269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E68C7-F050-42D6-BF53-7A2700CF016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17195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9189BD6-4D93-4499-A5EF-94FF6357B0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C6146C9D-AA40-48C6-9514-E7675354D6D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D39B25B-0630-4ADA-B140-7FDF4F3E91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4B9A430-04FC-4E8B-BB7F-80FF7F1C37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5D28B-CE78-44F1-9D23-51C1752CA90F}" type="datetimeFigureOut">
              <a:rPr lang="fr-FR" smtClean="0"/>
              <a:t>15/11/2018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E7CEDDC-965E-470D-B14B-82A2D77284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F00A8B2-D010-4AF1-AE9C-BF4AF8DF8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E68C7-F050-42D6-BF53-7A2700CF016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781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8C417AA5-EA84-4ADE-8233-5311560586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6579168-29B8-412A-97E4-AF59AB2C0D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341C46C-63B9-482D-86AF-F5481501DA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25D28B-CE78-44F1-9D23-51C1752CA90F}" type="datetimeFigureOut">
              <a:rPr lang="fr-FR" smtClean="0"/>
              <a:t>15/11/2018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992CAF5-F5FF-4B41-8759-5BBF87A8BF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7183B94-BD13-4444-90E5-BA4D08EC28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1E68C7-F050-42D6-BF53-7A2700CF016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3133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6.svg"/><Relationship Id="rId7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jpg"/><Relationship Id="rId4" Type="http://schemas.openxmlformats.org/officeDocument/2006/relationships/image" Target="../media/image1.gif"/><Relationship Id="rId9" Type="http://schemas.openxmlformats.org/officeDocument/2006/relationships/image" Target="../media/image8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5.jpg"/><Relationship Id="rId3" Type="http://schemas.openxmlformats.org/officeDocument/2006/relationships/image" Target="../media/image2.jpg"/><Relationship Id="rId7" Type="http://schemas.openxmlformats.org/officeDocument/2006/relationships/image" Target="../media/image10.svg"/><Relationship Id="rId12" Type="http://schemas.openxmlformats.org/officeDocument/2006/relationships/image" Target="../media/image14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microsoft.com/office/2007/relationships/hdphoto" Target="../media/hdphoto2.wdp"/><Relationship Id="rId5" Type="http://schemas.microsoft.com/office/2007/relationships/hdphoto" Target="../media/hdphoto1.wdp"/><Relationship Id="rId10" Type="http://schemas.openxmlformats.org/officeDocument/2006/relationships/image" Target="../media/image13.png"/><Relationship Id="rId4" Type="http://schemas.openxmlformats.org/officeDocument/2006/relationships/image" Target="../media/image3.png"/><Relationship Id="rId9" Type="http://schemas.openxmlformats.org/officeDocument/2006/relationships/image" Target="../media/image12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>
            <a:extLst>
              <a:ext uri="{FF2B5EF4-FFF2-40B4-BE49-F238E27FC236}">
                <a16:creationId xmlns:a16="http://schemas.microsoft.com/office/drawing/2014/main" id="{0F8E5C81-A0DA-4F70-8479-069EA97DC0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4730" y="1122363"/>
            <a:ext cx="10022541" cy="2387600"/>
          </a:xfrm>
        </p:spPr>
        <p:txBody>
          <a:bodyPr anchor="ctr">
            <a:normAutofit/>
          </a:bodyPr>
          <a:lstStyle/>
          <a:p>
            <a:r>
              <a:rPr lang="en-GB" sz="4800" dirty="0"/>
              <a:t>Smart Adaptor </a:t>
            </a:r>
            <a:r>
              <a:rPr lang="fr-FR" sz="4800" dirty="0"/>
              <a:t>: </a:t>
            </a:r>
            <a:br>
              <a:rPr lang="fr-FR" sz="4800" dirty="0"/>
            </a:br>
            <a:r>
              <a:rPr lang="fr-FR" sz="4800" dirty="0"/>
              <a:t>moins de gaspillage, plus d’autonomie</a:t>
            </a:r>
          </a:p>
        </p:txBody>
      </p:sp>
      <p:sp>
        <p:nvSpPr>
          <p:cNvPr id="9" name="Sous-titre 8">
            <a:extLst>
              <a:ext uri="{FF2B5EF4-FFF2-40B4-BE49-F238E27FC236}">
                <a16:creationId xmlns:a16="http://schemas.microsoft.com/office/drawing/2014/main" id="{D418B81B-CB26-40B1-89DC-DED97C7339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40903"/>
            <a:ext cx="9144000" cy="909014"/>
          </a:xfrm>
        </p:spPr>
        <p:txBody>
          <a:bodyPr>
            <a:normAutofit/>
          </a:bodyPr>
          <a:lstStyle/>
          <a:p>
            <a:r>
              <a:rPr lang="fr-FR" sz="2000" dirty="0"/>
              <a:t>Loïc Butstraen </a:t>
            </a:r>
            <a:r>
              <a:rPr lang="fr-FR" sz="1600" dirty="0">
                <a:sym typeface="Webdings" panose="05030102010509060703" pitchFamily="18" charset="2"/>
              </a:rPr>
              <a:t>•</a:t>
            </a:r>
            <a:r>
              <a:rPr lang="fr-FR" sz="2000" dirty="0">
                <a:sym typeface="Webdings" panose="05030102010509060703" pitchFamily="18" charset="2"/>
              </a:rPr>
              <a:t> Thomas Leblay</a:t>
            </a:r>
            <a:r>
              <a:rPr lang="fr-FR" sz="2000" dirty="0"/>
              <a:t> </a:t>
            </a:r>
            <a:r>
              <a:rPr lang="fr-FR" sz="1600" dirty="0">
                <a:sym typeface="Webdings" panose="05030102010509060703" pitchFamily="18" charset="2"/>
              </a:rPr>
              <a:t>•</a:t>
            </a:r>
            <a:r>
              <a:rPr lang="fr-FR" sz="2000" dirty="0">
                <a:sym typeface="Webdings" panose="05030102010509060703" pitchFamily="18" charset="2"/>
              </a:rPr>
              <a:t> Yunsheng Lyu</a:t>
            </a:r>
            <a:r>
              <a:rPr lang="fr-FR" sz="2000" dirty="0"/>
              <a:t> </a:t>
            </a:r>
            <a:r>
              <a:rPr lang="fr-FR" sz="1600" dirty="0">
                <a:sym typeface="Webdings" panose="05030102010509060703" pitchFamily="18" charset="2"/>
              </a:rPr>
              <a:t>•</a:t>
            </a:r>
            <a:r>
              <a:rPr lang="fr-FR" sz="2000" dirty="0">
                <a:sym typeface="Webdings" panose="05030102010509060703" pitchFamily="18" charset="2"/>
              </a:rPr>
              <a:t> Auriane Maby-</a:t>
            </a:r>
            <a:r>
              <a:rPr lang="fr-FR" sz="2000" dirty="0" err="1">
                <a:sym typeface="Webdings" panose="05030102010509060703" pitchFamily="18" charset="2"/>
              </a:rPr>
              <a:t>Raud</a:t>
            </a:r>
            <a:endParaRPr lang="fr-FR" sz="2000" dirty="0">
              <a:sym typeface="Webdings" panose="05030102010509060703" pitchFamily="18" charset="2"/>
            </a:endParaRPr>
          </a:p>
          <a:p>
            <a:r>
              <a:rPr lang="fr-FR" sz="2000" dirty="0">
                <a:sym typeface="Webdings" panose="05030102010509060703" pitchFamily="18" charset="2"/>
              </a:rPr>
              <a:t>Maher Mathlouthi</a:t>
            </a:r>
            <a:r>
              <a:rPr lang="fr-FR" sz="2000" dirty="0"/>
              <a:t> </a:t>
            </a:r>
            <a:r>
              <a:rPr lang="fr-FR" sz="1600" dirty="0">
                <a:sym typeface="Webdings" panose="05030102010509060703" pitchFamily="18" charset="2"/>
              </a:rPr>
              <a:t>•</a:t>
            </a:r>
            <a:r>
              <a:rPr lang="fr-FR" sz="2000" dirty="0">
                <a:sym typeface="Webdings" panose="05030102010509060703" pitchFamily="18" charset="2"/>
              </a:rPr>
              <a:t> Cheick Nacoulma</a:t>
            </a:r>
            <a:r>
              <a:rPr lang="fr-FR" sz="2000" dirty="0"/>
              <a:t> </a:t>
            </a:r>
            <a:r>
              <a:rPr lang="fr-FR" sz="1600" dirty="0">
                <a:sym typeface="Webdings" panose="05030102010509060703" pitchFamily="18" charset="2"/>
              </a:rPr>
              <a:t>•</a:t>
            </a:r>
            <a:r>
              <a:rPr lang="fr-FR" sz="2000" dirty="0">
                <a:sym typeface="Webdings" panose="05030102010509060703" pitchFamily="18" charset="2"/>
              </a:rPr>
              <a:t> Joanne Pradeilles</a:t>
            </a:r>
            <a:r>
              <a:rPr lang="fr-FR" sz="2000" dirty="0"/>
              <a:t> </a:t>
            </a:r>
            <a:r>
              <a:rPr lang="fr-FR" sz="1600" dirty="0">
                <a:sym typeface="Webdings" panose="05030102010509060703" pitchFamily="18" charset="2"/>
              </a:rPr>
              <a:t>•</a:t>
            </a:r>
            <a:r>
              <a:rPr lang="fr-FR" sz="2000" dirty="0">
                <a:sym typeface="Webdings" panose="05030102010509060703" pitchFamily="18" charset="2"/>
              </a:rPr>
              <a:t> Basile Savinien</a:t>
            </a:r>
            <a:endParaRPr lang="fr-FR" sz="2000" dirty="0"/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49B58110-51EA-4C5A-9F2F-3920D64868EF}"/>
              </a:ext>
            </a:extLst>
          </p:cNvPr>
          <p:cNvCxnSpPr>
            <a:cxnSpLocks/>
          </p:cNvCxnSpPr>
          <p:nvPr/>
        </p:nvCxnSpPr>
        <p:spPr>
          <a:xfrm>
            <a:off x="1084730" y="3397306"/>
            <a:ext cx="10022541" cy="0"/>
          </a:xfrm>
          <a:prstGeom prst="line">
            <a:avLst/>
          </a:prstGeom>
          <a:ln w="12700">
            <a:solidFill>
              <a:srgbClr val="019CD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space réservé de la date 11">
            <a:extLst>
              <a:ext uri="{FF2B5EF4-FFF2-40B4-BE49-F238E27FC236}">
                <a16:creationId xmlns:a16="http://schemas.microsoft.com/office/drawing/2014/main" id="{906FACD6-BE38-4D07-BC84-67246F85C42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211122"/>
            <a:ext cx="2743200" cy="365125"/>
          </a:xfrm>
          <a:ln>
            <a:noFill/>
          </a:ln>
        </p:spPr>
        <p:txBody>
          <a:bodyPr/>
          <a:lstStyle/>
          <a:p>
            <a:pPr algn="ctr"/>
            <a:fld id="{5EDB44AA-4BA4-4EE7-A5DF-0A88D1BC7CB1}" type="datetime2">
              <a:rPr lang="fr-FR" sz="1600" smtClean="0">
                <a:solidFill>
                  <a:schemeClr val="tx1"/>
                </a:solidFill>
              </a:rPr>
              <a:pPr algn="ctr"/>
              <a:t>jeudi 15 novembre 2018</a:t>
            </a:fld>
            <a:endParaRPr lang="fr-FR" sz="1600" dirty="0">
              <a:solidFill>
                <a:schemeClr val="tx1"/>
              </a:solidFill>
            </a:endParaRPr>
          </a:p>
        </p:txBody>
      </p:sp>
      <p:grpSp>
        <p:nvGrpSpPr>
          <p:cNvPr id="24" name="Groupe 23">
            <a:extLst>
              <a:ext uri="{FF2B5EF4-FFF2-40B4-BE49-F238E27FC236}">
                <a16:creationId xmlns:a16="http://schemas.microsoft.com/office/drawing/2014/main" id="{636F5B09-E585-4051-9416-9F422027453C}"/>
              </a:ext>
            </a:extLst>
          </p:cNvPr>
          <p:cNvGrpSpPr/>
          <p:nvPr/>
        </p:nvGrpSpPr>
        <p:grpSpPr>
          <a:xfrm>
            <a:off x="250468" y="0"/>
            <a:ext cx="11814315" cy="6794008"/>
            <a:chOff x="250468" y="0"/>
            <a:chExt cx="11814315" cy="6794008"/>
          </a:xfrm>
        </p:grpSpPr>
        <p:pic>
          <p:nvPicPr>
            <p:cNvPr id="5" name="Image 4">
              <a:extLst>
                <a:ext uri="{FF2B5EF4-FFF2-40B4-BE49-F238E27FC236}">
                  <a16:creationId xmlns:a16="http://schemas.microsoft.com/office/drawing/2014/main" id="{651E686D-1616-4A1D-8324-B87CB7B350B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0468" y="0"/>
              <a:ext cx="2136459" cy="1121641"/>
            </a:xfrm>
            <a:prstGeom prst="rect">
              <a:avLst/>
            </a:prstGeom>
          </p:spPr>
        </p:pic>
        <p:pic>
          <p:nvPicPr>
            <p:cNvPr id="7" name="Image 6">
              <a:extLst>
                <a:ext uri="{FF2B5EF4-FFF2-40B4-BE49-F238E27FC236}">
                  <a16:creationId xmlns:a16="http://schemas.microsoft.com/office/drawing/2014/main" id="{CF96ED31-DFD4-4FDB-BDAB-3887656218F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50777" y="5884985"/>
              <a:ext cx="2114006" cy="909023"/>
            </a:xfrm>
            <a:prstGeom prst="rect">
              <a:avLst/>
            </a:prstGeom>
          </p:spPr>
        </p:pic>
        <p:grpSp>
          <p:nvGrpSpPr>
            <p:cNvPr id="22" name="Groupe 21">
              <a:extLst>
                <a:ext uri="{FF2B5EF4-FFF2-40B4-BE49-F238E27FC236}">
                  <a16:creationId xmlns:a16="http://schemas.microsoft.com/office/drawing/2014/main" id="{14C4E3C6-73DC-485D-9D84-6050D11D30F8}"/>
                </a:ext>
              </a:extLst>
            </p:cNvPr>
            <p:cNvGrpSpPr/>
            <p:nvPr/>
          </p:nvGrpSpPr>
          <p:grpSpPr>
            <a:xfrm>
              <a:off x="9902171" y="131636"/>
              <a:ext cx="2063467" cy="858367"/>
              <a:chOff x="9902171" y="131636"/>
              <a:chExt cx="2063467" cy="858367"/>
            </a:xfrm>
          </p:grpSpPr>
          <p:sp>
            <p:nvSpPr>
              <p:cNvPr id="17" name="Ellipse 16">
                <a:extLst>
                  <a:ext uri="{FF2B5EF4-FFF2-40B4-BE49-F238E27FC236}">
                    <a16:creationId xmlns:a16="http://schemas.microsoft.com/office/drawing/2014/main" id="{E1770C11-4669-4237-8E16-6B2C6926CC2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107271" y="131636"/>
                <a:ext cx="858367" cy="858367"/>
              </a:xfrm>
              <a:prstGeom prst="ellipse">
                <a:avLst/>
              </a:prstGeom>
              <a:noFill/>
              <a:ln w="38100">
                <a:solidFill>
                  <a:srgbClr val="60943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1BE4F42D-30FF-42A9-AA1F-B548C52A9682}"/>
                  </a:ext>
                </a:extLst>
              </p:cNvPr>
              <p:cNvSpPr/>
              <p:nvPr/>
            </p:nvSpPr>
            <p:spPr>
              <a:xfrm>
                <a:off x="11027940" y="436523"/>
                <a:ext cx="184464" cy="2549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9" name="ZoneTexte 18">
                <a:extLst>
                  <a:ext uri="{FF2B5EF4-FFF2-40B4-BE49-F238E27FC236}">
                    <a16:creationId xmlns:a16="http://schemas.microsoft.com/office/drawing/2014/main" id="{E1ED1B70-3EA9-4AD6-9620-D8F3742A4459}"/>
                  </a:ext>
                </a:extLst>
              </p:cNvPr>
              <p:cNvSpPr txBox="1"/>
              <p:nvPr/>
            </p:nvSpPr>
            <p:spPr>
              <a:xfrm>
                <a:off x="9902171" y="363785"/>
                <a:ext cx="1443487" cy="369332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r"/>
                <a:r>
                  <a:rPr lang="fr-FR" dirty="0">
                    <a:latin typeface="Haettenschweiler" panose="020B0706040902060204" pitchFamily="34" charset="0"/>
                  </a:rPr>
                  <a:t> L’ÉQUIPE DU GERS</a:t>
                </a:r>
              </a:p>
            </p:txBody>
          </p:sp>
          <p:pic>
            <p:nvPicPr>
              <p:cNvPr id="16" name="Image 15" descr="Une image contenant carte, texte&#10;&#10;Description générée avec un niveau de confiance très élevé">
                <a:extLst>
                  <a:ext uri="{FF2B5EF4-FFF2-40B4-BE49-F238E27FC236}">
                    <a16:creationId xmlns:a16="http://schemas.microsoft.com/office/drawing/2014/main" id="{70E58418-3DBC-45BE-B9C1-1C15BA6DEC8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33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212404" y="224647"/>
                <a:ext cx="601464" cy="656798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5499689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6060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3" name="Encre 62">
                <a:extLst>
                  <a:ext uri="{FF2B5EF4-FFF2-40B4-BE49-F238E27FC236}">
                    <a16:creationId xmlns:a16="http://schemas.microsoft.com/office/drawing/2014/main" id="{44E92165-026B-445B-8CED-C73969EBCFD0}"/>
                  </a:ext>
                </a:extLst>
              </p14:cNvPr>
              <p14:cNvContentPartPr/>
              <p14:nvPr/>
            </p14:nvContentPartPr>
            <p14:xfrm>
              <a:off x="2940397" y="5227280"/>
              <a:ext cx="2305080" cy="680400"/>
            </p14:xfrm>
          </p:contentPart>
        </mc:Choice>
        <mc:Fallback xmlns="">
          <p:pic>
            <p:nvPicPr>
              <p:cNvPr id="63" name="Encre 62">
                <a:extLst>
                  <a:ext uri="{FF2B5EF4-FFF2-40B4-BE49-F238E27FC236}">
                    <a16:creationId xmlns:a16="http://schemas.microsoft.com/office/drawing/2014/main" id="{44E92165-026B-445B-8CED-C73969EBCFD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931397" y="5164280"/>
                <a:ext cx="2376720" cy="752040"/>
              </a:xfrm>
              <a:prstGeom prst="rect">
                <a:avLst/>
              </a:prstGeom>
            </p:spPr>
          </p:pic>
        </mc:Fallback>
      </mc:AlternateContent>
      <p:pic>
        <p:nvPicPr>
          <p:cNvPr id="91" name="Image 90" descr="Une image contenant intérieur, équipement électronique&#10;&#10;Description générée avec un niveau de confiance très élevé">
            <a:extLst>
              <a:ext uri="{FF2B5EF4-FFF2-40B4-BE49-F238E27FC236}">
                <a16:creationId xmlns:a16="http://schemas.microsoft.com/office/drawing/2014/main" id="{85CCC771-8FB4-44E0-ADFD-8A6807B319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3377" y="2108552"/>
            <a:ext cx="8125246" cy="4749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2112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e 23">
            <a:extLst>
              <a:ext uri="{FF2B5EF4-FFF2-40B4-BE49-F238E27FC236}">
                <a16:creationId xmlns:a16="http://schemas.microsoft.com/office/drawing/2014/main" id="{CEC1A9C0-95CE-4F61-BBC4-54BC6ECCC324}"/>
              </a:ext>
            </a:extLst>
          </p:cNvPr>
          <p:cNvGrpSpPr/>
          <p:nvPr/>
        </p:nvGrpSpPr>
        <p:grpSpPr>
          <a:xfrm>
            <a:off x="1806082" y="2583993"/>
            <a:ext cx="2480438" cy="2081347"/>
            <a:chOff x="7056248" y="2754395"/>
            <a:chExt cx="2480438" cy="2081347"/>
          </a:xfrm>
        </p:grpSpPr>
        <p:grpSp>
          <p:nvGrpSpPr>
            <p:cNvPr id="61" name="Groupe 60">
              <a:extLst>
                <a:ext uri="{FF2B5EF4-FFF2-40B4-BE49-F238E27FC236}">
                  <a16:creationId xmlns:a16="http://schemas.microsoft.com/office/drawing/2014/main" id="{FCB6D541-FD2B-435F-92DE-EB2A49B9A36C}"/>
                </a:ext>
              </a:extLst>
            </p:cNvPr>
            <p:cNvGrpSpPr/>
            <p:nvPr/>
          </p:nvGrpSpPr>
          <p:grpSpPr>
            <a:xfrm>
              <a:off x="7056248" y="2754395"/>
              <a:ext cx="2480438" cy="2081347"/>
              <a:chOff x="7056248" y="2754395"/>
              <a:chExt cx="2480438" cy="2081347"/>
            </a:xfrm>
          </p:grpSpPr>
          <p:grpSp>
            <p:nvGrpSpPr>
              <p:cNvPr id="55" name="Groupe 54">
                <a:extLst>
                  <a:ext uri="{FF2B5EF4-FFF2-40B4-BE49-F238E27FC236}">
                    <a16:creationId xmlns:a16="http://schemas.microsoft.com/office/drawing/2014/main" id="{B4AF61A0-DD32-4D3F-8D1E-C51E2173713E}"/>
                  </a:ext>
                </a:extLst>
              </p:cNvPr>
              <p:cNvGrpSpPr/>
              <p:nvPr/>
            </p:nvGrpSpPr>
            <p:grpSpPr>
              <a:xfrm>
                <a:off x="7056248" y="2754395"/>
                <a:ext cx="2480438" cy="1690014"/>
                <a:chOff x="7056248" y="2754395"/>
                <a:chExt cx="2480438" cy="1690014"/>
              </a:xfrm>
            </p:grpSpPr>
            <p:grpSp>
              <p:nvGrpSpPr>
                <p:cNvPr id="38" name="Groupe 37">
                  <a:extLst>
                    <a:ext uri="{FF2B5EF4-FFF2-40B4-BE49-F238E27FC236}">
                      <a16:creationId xmlns:a16="http://schemas.microsoft.com/office/drawing/2014/main" id="{BF69435B-6AFA-435E-BA12-7806F5F82290}"/>
                    </a:ext>
                  </a:extLst>
                </p:cNvPr>
                <p:cNvGrpSpPr/>
                <p:nvPr/>
              </p:nvGrpSpPr>
              <p:grpSpPr>
                <a:xfrm>
                  <a:off x="7056248" y="2754395"/>
                  <a:ext cx="2480438" cy="1690014"/>
                  <a:chOff x="2165694" y="2242292"/>
                  <a:chExt cx="2480438" cy="1690014"/>
                </a:xfrm>
              </p:grpSpPr>
              <p:grpSp>
                <p:nvGrpSpPr>
                  <p:cNvPr id="39" name="Groupe 38">
                    <a:extLst>
                      <a:ext uri="{FF2B5EF4-FFF2-40B4-BE49-F238E27FC236}">
                        <a16:creationId xmlns:a16="http://schemas.microsoft.com/office/drawing/2014/main" id="{CAAB14DC-2235-4B6C-94F6-6DBAD111AF1F}"/>
                      </a:ext>
                    </a:extLst>
                  </p:cNvPr>
                  <p:cNvGrpSpPr/>
                  <p:nvPr/>
                </p:nvGrpSpPr>
                <p:grpSpPr>
                  <a:xfrm>
                    <a:off x="2165694" y="2242292"/>
                    <a:ext cx="957600" cy="1593049"/>
                    <a:chOff x="3916800" y="2582951"/>
                    <a:chExt cx="957600" cy="1593049"/>
                  </a:xfrm>
                </p:grpSpPr>
                <p:sp>
                  <p:nvSpPr>
                    <p:cNvPr id="46" name="Rectangle : coins arrondis 45">
                      <a:extLst>
                        <a:ext uri="{FF2B5EF4-FFF2-40B4-BE49-F238E27FC236}">
                          <a16:creationId xmlns:a16="http://schemas.microsoft.com/office/drawing/2014/main" id="{A5E67883-56C3-4C35-A0C4-F188AAE8CBB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916800" y="2582951"/>
                      <a:ext cx="957600" cy="1593049"/>
                    </a:xfrm>
                    <a:prstGeom prst="roundRect">
                      <a:avLst>
                        <a:gd name="adj" fmla="val 5210"/>
                      </a:avLst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47" name="Rectangle 46">
                      <a:extLst>
                        <a:ext uri="{FF2B5EF4-FFF2-40B4-BE49-F238E27FC236}">
                          <a16:creationId xmlns:a16="http://schemas.microsoft.com/office/drawing/2014/main" id="{F3DE3DA4-7B3A-44AF-83F0-5F221509349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019591" y="2685601"/>
                      <a:ext cx="752018" cy="1251698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48" name="Rectangle : coins arrondis 47">
                      <a:extLst>
                        <a:ext uri="{FF2B5EF4-FFF2-40B4-BE49-F238E27FC236}">
                          <a16:creationId xmlns:a16="http://schemas.microsoft.com/office/drawing/2014/main" id="{D1F19D14-9DA1-47CD-8988-2B6238F464A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250352" y="4007784"/>
                      <a:ext cx="285837" cy="96965"/>
                    </a:xfrm>
                    <a:prstGeom prst="roundRect">
                      <a:avLst>
                        <a:gd name="adj" fmla="val 43934"/>
                      </a:avLst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/>
                    </a:p>
                  </p:txBody>
                </p:sp>
              </p:grpSp>
              <p:sp>
                <p:nvSpPr>
                  <p:cNvPr id="40" name="Rectangle 39">
                    <a:extLst>
                      <a:ext uri="{FF2B5EF4-FFF2-40B4-BE49-F238E27FC236}">
                        <a16:creationId xmlns:a16="http://schemas.microsoft.com/office/drawing/2014/main" id="{E899DDD4-2132-4441-8F18-EA5037393E04}"/>
                      </a:ext>
                    </a:extLst>
                  </p:cNvPr>
                  <p:cNvSpPr/>
                  <p:nvPr/>
                </p:nvSpPr>
                <p:spPr>
                  <a:xfrm>
                    <a:off x="2499246" y="3835341"/>
                    <a:ext cx="285837" cy="96965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cxnSp>
                <p:nvCxnSpPr>
                  <p:cNvPr id="41" name="Connecteur : en angle 40">
                    <a:extLst>
                      <a:ext uri="{FF2B5EF4-FFF2-40B4-BE49-F238E27FC236}">
                        <a16:creationId xmlns:a16="http://schemas.microsoft.com/office/drawing/2014/main" id="{6ABF576D-6D11-4A42-BBC4-0EC61B1C8066}"/>
                      </a:ext>
                    </a:extLst>
                  </p:cNvPr>
                  <p:cNvCxnSpPr>
                    <a:cxnSpLocks/>
                    <a:stCxn id="40" idx="2"/>
                  </p:cNvCxnSpPr>
                  <p:nvPr/>
                </p:nvCxnSpPr>
                <p:spPr>
                  <a:xfrm rot="5400000" flipH="1" flipV="1">
                    <a:off x="3474574" y="3073416"/>
                    <a:ext cx="26480" cy="1691299"/>
                  </a:xfrm>
                  <a:prstGeom prst="bentConnector4">
                    <a:avLst>
                      <a:gd name="adj1" fmla="val -863293"/>
                      <a:gd name="adj2" fmla="val 99614"/>
                    </a:avLst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2" name="Rectangle 41">
                    <a:extLst>
                      <a:ext uri="{FF2B5EF4-FFF2-40B4-BE49-F238E27FC236}">
                        <a16:creationId xmlns:a16="http://schemas.microsoft.com/office/drawing/2014/main" id="{30C1ED9B-9F7F-434A-99F5-E7593B139241}"/>
                      </a:ext>
                    </a:extLst>
                  </p:cNvPr>
                  <p:cNvSpPr/>
                  <p:nvPr/>
                </p:nvSpPr>
                <p:spPr>
                  <a:xfrm>
                    <a:off x="4190545" y="3808860"/>
                    <a:ext cx="285837" cy="96965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43" name="Rectangle 42">
                    <a:extLst>
                      <a:ext uri="{FF2B5EF4-FFF2-40B4-BE49-F238E27FC236}">
                        <a16:creationId xmlns:a16="http://schemas.microsoft.com/office/drawing/2014/main" id="{E1E2AD81-55B2-41B9-AEF3-FDC7913626AC}"/>
                      </a:ext>
                    </a:extLst>
                  </p:cNvPr>
                  <p:cNvSpPr/>
                  <p:nvPr/>
                </p:nvSpPr>
                <p:spPr>
                  <a:xfrm>
                    <a:off x="4020793" y="2708457"/>
                    <a:ext cx="625339" cy="1100403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cxnSp>
                <p:nvCxnSpPr>
                  <p:cNvPr id="44" name="Connecteur droit 43">
                    <a:extLst>
                      <a:ext uri="{FF2B5EF4-FFF2-40B4-BE49-F238E27FC236}">
                        <a16:creationId xmlns:a16="http://schemas.microsoft.com/office/drawing/2014/main" id="{5259E235-6C77-4B73-9DB5-7C535963EFF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020793" y="2960480"/>
                    <a:ext cx="625339" cy="0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5" name="Rectangle : coins arrondis 44">
                    <a:extLst>
                      <a:ext uri="{FF2B5EF4-FFF2-40B4-BE49-F238E27FC236}">
                        <a16:creationId xmlns:a16="http://schemas.microsoft.com/office/drawing/2014/main" id="{88540BEC-0EEA-405E-969C-D083AD4F795D}"/>
                      </a:ext>
                    </a:extLst>
                  </p:cNvPr>
                  <p:cNvSpPr/>
                  <p:nvPr/>
                </p:nvSpPr>
                <p:spPr>
                  <a:xfrm>
                    <a:off x="4174436" y="2568616"/>
                    <a:ext cx="318052" cy="139841"/>
                  </a:xfrm>
                  <a:prstGeom prst="roundRect">
                    <a:avLst>
                      <a:gd name="adj" fmla="val 7506"/>
                    </a:avLst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</p:grpSp>
            <p:grpSp>
              <p:nvGrpSpPr>
                <p:cNvPr id="49" name="Groupe 48">
                  <a:extLst>
                    <a:ext uri="{FF2B5EF4-FFF2-40B4-BE49-F238E27FC236}">
                      <a16:creationId xmlns:a16="http://schemas.microsoft.com/office/drawing/2014/main" id="{3DBDE0A5-C22C-4AC6-9EFA-6D6B255C6EB4}"/>
                    </a:ext>
                  </a:extLst>
                </p:cNvPr>
                <p:cNvGrpSpPr/>
                <p:nvPr/>
              </p:nvGrpSpPr>
              <p:grpSpPr>
                <a:xfrm>
                  <a:off x="7324635" y="3060881"/>
                  <a:ext cx="416165" cy="825387"/>
                  <a:chOff x="5887918" y="3016307"/>
                  <a:chExt cx="416165" cy="825387"/>
                </a:xfrm>
              </p:grpSpPr>
              <p:grpSp>
                <p:nvGrpSpPr>
                  <p:cNvPr id="50" name="Groupe 49">
                    <a:extLst>
                      <a:ext uri="{FF2B5EF4-FFF2-40B4-BE49-F238E27FC236}">
                        <a16:creationId xmlns:a16="http://schemas.microsoft.com/office/drawing/2014/main" id="{F8EF4078-D17F-462D-A8FC-8D52338AE5C6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>
                  <a:xfrm>
                    <a:off x="5887918" y="3016307"/>
                    <a:ext cx="416165" cy="825387"/>
                    <a:chOff x="5974651" y="2599013"/>
                    <a:chExt cx="625339" cy="1240244"/>
                  </a:xfrm>
                </p:grpSpPr>
                <p:sp>
                  <p:nvSpPr>
                    <p:cNvPr id="53" name="Rectangle 52">
                      <a:extLst>
                        <a:ext uri="{FF2B5EF4-FFF2-40B4-BE49-F238E27FC236}">
                          <a16:creationId xmlns:a16="http://schemas.microsoft.com/office/drawing/2014/main" id="{6C3CF872-14E6-4E4D-BB99-09BF6D83F900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5974651" y="2738854"/>
                      <a:ext cx="625339" cy="1100403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 dirty="0"/>
                    </a:p>
                  </p:txBody>
                </p:sp>
                <p:sp>
                  <p:nvSpPr>
                    <p:cNvPr id="54" name="Rectangle : coins arrondis 53">
                      <a:extLst>
                        <a:ext uri="{FF2B5EF4-FFF2-40B4-BE49-F238E27FC236}">
                          <a16:creationId xmlns:a16="http://schemas.microsoft.com/office/drawing/2014/main" id="{5AAC68E2-B370-4634-B6BE-DAD5B0478678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6128294" y="2599013"/>
                      <a:ext cx="318052" cy="139841"/>
                    </a:xfrm>
                    <a:prstGeom prst="roundRect">
                      <a:avLst>
                        <a:gd name="adj" fmla="val 7506"/>
                      </a:avLst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/>
                    </a:p>
                  </p:txBody>
                </p:sp>
              </p:grpSp>
              <p:sp>
                <p:nvSpPr>
                  <p:cNvPr id="51" name="Rectangle : coins arrondis 50">
                    <a:extLst>
                      <a:ext uri="{FF2B5EF4-FFF2-40B4-BE49-F238E27FC236}">
                        <a16:creationId xmlns:a16="http://schemas.microsoft.com/office/drawing/2014/main" id="{BF2F2A3C-73C6-4DAB-8870-0CAA3EFAABA0}"/>
                      </a:ext>
                    </a:extLst>
                  </p:cNvPr>
                  <p:cNvSpPr/>
                  <p:nvPr/>
                </p:nvSpPr>
                <p:spPr>
                  <a:xfrm>
                    <a:off x="5931764" y="3158338"/>
                    <a:ext cx="328473" cy="635176"/>
                  </a:xfrm>
                  <a:prstGeom prst="roundRect">
                    <a:avLst>
                      <a:gd name="adj" fmla="val 4259"/>
                    </a:avLst>
                  </a:prstGeom>
                  <a:solidFill>
                    <a:srgbClr val="30AC04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</p:grpSp>
          </p:grpSp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B803EF99-8550-42B6-8A35-6EFC27C56573}"/>
                  </a:ext>
                </a:extLst>
              </p:cNvPr>
              <p:cNvSpPr/>
              <p:nvPr/>
            </p:nvSpPr>
            <p:spPr>
              <a:xfrm>
                <a:off x="8282742" y="4551280"/>
                <a:ext cx="359164" cy="28446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cxnSp>
          <p:nvCxnSpPr>
            <p:cNvPr id="3" name="Connecteur droit 2">
              <a:extLst>
                <a:ext uri="{FF2B5EF4-FFF2-40B4-BE49-F238E27FC236}">
                  <a16:creationId xmlns:a16="http://schemas.microsoft.com/office/drawing/2014/main" id="{C4720E6E-5F4F-4122-B6FE-0C74B25934C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408386" y="4576233"/>
              <a:ext cx="108421" cy="23455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Groupe 55">
            <a:extLst>
              <a:ext uri="{FF2B5EF4-FFF2-40B4-BE49-F238E27FC236}">
                <a16:creationId xmlns:a16="http://schemas.microsoft.com/office/drawing/2014/main" id="{81BCABFA-9402-49E9-B1D2-E414D4FDD306}"/>
              </a:ext>
            </a:extLst>
          </p:cNvPr>
          <p:cNvGrpSpPr/>
          <p:nvPr/>
        </p:nvGrpSpPr>
        <p:grpSpPr>
          <a:xfrm>
            <a:off x="1806082" y="2583993"/>
            <a:ext cx="2480438" cy="1690014"/>
            <a:chOff x="2386927" y="2706215"/>
            <a:chExt cx="2480438" cy="1690014"/>
          </a:xfrm>
        </p:grpSpPr>
        <p:grpSp>
          <p:nvGrpSpPr>
            <p:cNvPr id="27" name="Groupe 26">
              <a:extLst>
                <a:ext uri="{FF2B5EF4-FFF2-40B4-BE49-F238E27FC236}">
                  <a16:creationId xmlns:a16="http://schemas.microsoft.com/office/drawing/2014/main" id="{2651CB67-4E81-43A8-B17A-3D51B6A01C1F}"/>
                </a:ext>
              </a:extLst>
            </p:cNvPr>
            <p:cNvGrpSpPr/>
            <p:nvPr/>
          </p:nvGrpSpPr>
          <p:grpSpPr>
            <a:xfrm>
              <a:off x="2386927" y="2706215"/>
              <a:ext cx="2480438" cy="1690014"/>
              <a:chOff x="2165694" y="2242292"/>
              <a:chExt cx="2480438" cy="1690014"/>
            </a:xfrm>
          </p:grpSpPr>
          <p:grpSp>
            <p:nvGrpSpPr>
              <p:cNvPr id="16" name="Groupe 15">
                <a:extLst>
                  <a:ext uri="{FF2B5EF4-FFF2-40B4-BE49-F238E27FC236}">
                    <a16:creationId xmlns:a16="http://schemas.microsoft.com/office/drawing/2014/main" id="{B8672E7D-9D76-4890-9717-293830D9F914}"/>
                  </a:ext>
                </a:extLst>
              </p:cNvPr>
              <p:cNvGrpSpPr/>
              <p:nvPr/>
            </p:nvGrpSpPr>
            <p:grpSpPr>
              <a:xfrm>
                <a:off x="2165694" y="2242292"/>
                <a:ext cx="957600" cy="1593049"/>
                <a:chOff x="3916800" y="2582951"/>
                <a:chExt cx="957600" cy="1593049"/>
              </a:xfrm>
            </p:grpSpPr>
            <p:sp>
              <p:nvSpPr>
                <p:cNvPr id="14" name="Rectangle : coins arrondis 13">
                  <a:extLst>
                    <a:ext uri="{FF2B5EF4-FFF2-40B4-BE49-F238E27FC236}">
                      <a16:creationId xmlns:a16="http://schemas.microsoft.com/office/drawing/2014/main" id="{EA9DA6EF-0C9E-4506-B667-7AB1400380EC}"/>
                    </a:ext>
                  </a:extLst>
                </p:cNvPr>
                <p:cNvSpPr/>
                <p:nvPr/>
              </p:nvSpPr>
              <p:spPr>
                <a:xfrm>
                  <a:off x="3916800" y="2582951"/>
                  <a:ext cx="957600" cy="1593049"/>
                </a:xfrm>
                <a:prstGeom prst="roundRect">
                  <a:avLst>
                    <a:gd name="adj" fmla="val 5210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>
                    <a:ln>
                      <a:solidFill>
                        <a:schemeClr val="tx1"/>
                      </a:solidFill>
                    </a:ln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06B74023-A6B4-435E-BB06-F27BB754C276}"/>
                    </a:ext>
                  </a:extLst>
                </p:cNvPr>
                <p:cNvSpPr/>
                <p:nvPr/>
              </p:nvSpPr>
              <p:spPr>
                <a:xfrm>
                  <a:off x="4019591" y="2685601"/>
                  <a:ext cx="752018" cy="1251698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>
                    <a:ln>
                      <a:solidFill>
                        <a:schemeClr val="tx1"/>
                      </a:solidFill>
                    </a:ln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5" name="Rectangle : coins arrondis 14">
                  <a:extLst>
                    <a:ext uri="{FF2B5EF4-FFF2-40B4-BE49-F238E27FC236}">
                      <a16:creationId xmlns:a16="http://schemas.microsoft.com/office/drawing/2014/main" id="{B30573CF-91EA-447F-A38B-2CD290BDE04E}"/>
                    </a:ext>
                  </a:extLst>
                </p:cNvPr>
                <p:cNvSpPr/>
                <p:nvPr/>
              </p:nvSpPr>
              <p:spPr>
                <a:xfrm>
                  <a:off x="4250352" y="4007784"/>
                  <a:ext cx="285837" cy="96965"/>
                </a:xfrm>
                <a:prstGeom prst="roundRect">
                  <a:avLst>
                    <a:gd name="adj" fmla="val 43934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9C997AAF-4D56-4A4D-92A6-F650A4A7FFAA}"/>
                  </a:ext>
                </a:extLst>
              </p:cNvPr>
              <p:cNvSpPr/>
              <p:nvPr/>
            </p:nvSpPr>
            <p:spPr>
              <a:xfrm>
                <a:off x="2499246" y="3835341"/>
                <a:ext cx="285837" cy="9696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cxnSp>
            <p:nvCxnSpPr>
              <p:cNvPr id="19" name="Connecteur : en angle 18">
                <a:extLst>
                  <a:ext uri="{FF2B5EF4-FFF2-40B4-BE49-F238E27FC236}">
                    <a16:creationId xmlns:a16="http://schemas.microsoft.com/office/drawing/2014/main" id="{D1D791E8-25FD-4CBC-8A6C-3781A9C4CE93}"/>
                  </a:ext>
                </a:extLst>
              </p:cNvPr>
              <p:cNvCxnSpPr>
                <a:cxnSpLocks/>
                <a:stCxn id="17" idx="2"/>
              </p:cNvCxnSpPr>
              <p:nvPr/>
            </p:nvCxnSpPr>
            <p:spPr>
              <a:xfrm rot="5400000" flipH="1" flipV="1">
                <a:off x="3474574" y="3073416"/>
                <a:ext cx="26480" cy="1691299"/>
              </a:xfrm>
              <a:prstGeom prst="bentConnector4">
                <a:avLst>
                  <a:gd name="adj1" fmla="val -863293"/>
                  <a:gd name="adj2" fmla="val 99552"/>
                </a:avLst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62B189ED-DB5A-4C0E-A67E-E928A1196CB9}"/>
                  </a:ext>
                </a:extLst>
              </p:cNvPr>
              <p:cNvSpPr/>
              <p:nvPr/>
            </p:nvSpPr>
            <p:spPr>
              <a:xfrm>
                <a:off x="4190545" y="3808860"/>
                <a:ext cx="285837" cy="9696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00BBF596-5E7B-4483-8CAC-81037A927836}"/>
                  </a:ext>
                </a:extLst>
              </p:cNvPr>
              <p:cNvSpPr/>
              <p:nvPr/>
            </p:nvSpPr>
            <p:spPr>
              <a:xfrm>
                <a:off x="4020793" y="2708457"/>
                <a:ext cx="625339" cy="110040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cxnSp>
            <p:nvCxnSpPr>
              <p:cNvPr id="25" name="Connecteur droit 24">
                <a:extLst>
                  <a:ext uri="{FF2B5EF4-FFF2-40B4-BE49-F238E27FC236}">
                    <a16:creationId xmlns:a16="http://schemas.microsoft.com/office/drawing/2014/main" id="{2788363A-1E27-49E6-B048-A38E9F918ED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20793" y="2960480"/>
                <a:ext cx="625339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Rectangle : coins arrondis 25">
                <a:extLst>
                  <a:ext uri="{FF2B5EF4-FFF2-40B4-BE49-F238E27FC236}">
                    <a16:creationId xmlns:a16="http://schemas.microsoft.com/office/drawing/2014/main" id="{5CE28A9B-35A7-43C1-957E-F3DFBE5E7633}"/>
                  </a:ext>
                </a:extLst>
              </p:cNvPr>
              <p:cNvSpPr/>
              <p:nvPr/>
            </p:nvSpPr>
            <p:spPr>
              <a:xfrm>
                <a:off x="4174436" y="2568616"/>
                <a:ext cx="318052" cy="139841"/>
              </a:xfrm>
              <a:prstGeom prst="roundRect">
                <a:avLst>
                  <a:gd name="adj" fmla="val 7506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37" name="Groupe 36">
              <a:extLst>
                <a:ext uri="{FF2B5EF4-FFF2-40B4-BE49-F238E27FC236}">
                  <a16:creationId xmlns:a16="http://schemas.microsoft.com/office/drawing/2014/main" id="{6FD9A5C4-F601-4094-9CB3-08D0B1C09D4F}"/>
                </a:ext>
              </a:extLst>
            </p:cNvPr>
            <p:cNvGrpSpPr/>
            <p:nvPr/>
          </p:nvGrpSpPr>
          <p:grpSpPr>
            <a:xfrm>
              <a:off x="2655314" y="3012701"/>
              <a:ext cx="416165" cy="825387"/>
              <a:chOff x="5887918" y="3016307"/>
              <a:chExt cx="416165" cy="825387"/>
            </a:xfrm>
          </p:grpSpPr>
          <p:grpSp>
            <p:nvGrpSpPr>
              <p:cNvPr id="30" name="Groupe 29">
                <a:extLst>
                  <a:ext uri="{FF2B5EF4-FFF2-40B4-BE49-F238E27FC236}">
                    <a16:creationId xmlns:a16="http://schemas.microsoft.com/office/drawing/2014/main" id="{8D17E4B2-06E3-4387-9AE5-B21A5F2B5C7B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5887918" y="3016307"/>
                <a:ext cx="416165" cy="825387"/>
                <a:chOff x="5974651" y="2599013"/>
                <a:chExt cx="625339" cy="1240244"/>
              </a:xfrm>
            </p:grpSpPr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D009D156-4412-4C52-8C7E-4F547B3C31B4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974651" y="2738854"/>
                  <a:ext cx="625339" cy="1100403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29" name="Rectangle : coins arrondis 28">
                  <a:extLst>
                    <a:ext uri="{FF2B5EF4-FFF2-40B4-BE49-F238E27FC236}">
                      <a16:creationId xmlns:a16="http://schemas.microsoft.com/office/drawing/2014/main" id="{60C01A13-04D7-4046-9794-2BE269CA7C3E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6128294" y="2599013"/>
                  <a:ext cx="318052" cy="139841"/>
                </a:xfrm>
                <a:prstGeom prst="roundRect">
                  <a:avLst>
                    <a:gd name="adj" fmla="val 7506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sp>
            <p:nvSpPr>
              <p:cNvPr id="31" name="Rectangle : coins arrondis 30">
                <a:extLst>
                  <a:ext uri="{FF2B5EF4-FFF2-40B4-BE49-F238E27FC236}">
                    <a16:creationId xmlns:a16="http://schemas.microsoft.com/office/drawing/2014/main" id="{316EC770-572C-49FB-B667-45108523A8D5}"/>
                  </a:ext>
                </a:extLst>
              </p:cNvPr>
              <p:cNvSpPr/>
              <p:nvPr/>
            </p:nvSpPr>
            <p:spPr>
              <a:xfrm>
                <a:off x="5931764" y="3603008"/>
                <a:ext cx="328473" cy="180665"/>
              </a:xfrm>
              <a:prstGeom prst="roundRect">
                <a:avLst>
                  <a:gd name="adj" fmla="val 4259"/>
                </a:avLst>
              </a:prstGeom>
              <a:solidFill>
                <a:srgbClr val="C0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pic>
            <p:nvPicPr>
              <p:cNvPr id="36" name="Graphique 35" descr="Éclair">
                <a:extLst>
                  <a:ext uri="{FF2B5EF4-FFF2-40B4-BE49-F238E27FC236}">
                    <a16:creationId xmlns:a16="http://schemas.microsoft.com/office/drawing/2014/main" id="{6CC56979-F8E2-4032-83CE-7EE253CC7E3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rcRect l="40599" t="56216" r="41038" b="14148"/>
              <a:stretch/>
            </p:blipFill>
            <p:spPr>
              <a:xfrm>
                <a:off x="5984476" y="3182193"/>
                <a:ext cx="223049" cy="360000"/>
              </a:xfrm>
              <a:prstGeom prst="rect">
                <a:avLst/>
              </a:prstGeom>
            </p:spPr>
          </p:pic>
        </p:grpSp>
      </p:grpSp>
      <p:sp>
        <p:nvSpPr>
          <p:cNvPr id="12" name="Espace réservé de la date 11">
            <a:extLst>
              <a:ext uri="{FF2B5EF4-FFF2-40B4-BE49-F238E27FC236}">
                <a16:creationId xmlns:a16="http://schemas.microsoft.com/office/drawing/2014/main" id="{596BC2FF-D277-4AE5-864B-53DE66ED35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211122"/>
            <a:ext cx="2743200" cy="365125"/>
          </a:xfrm>
          <a:ln>
            <a:noFill/>
          </a:ln>
        </p:spPr>
        <p:txBody>
          <a:bodyPr/>
          <a:lstStyle/>
          <a:p>
            <a:pPr algn="ctr"/>
            <a:fld id="{5EDB44AA-4BA4-4EE7-A5DF-0A88D1BC7CB1}" type="datetime2">
              <a:rPr lang="fr-FR" sz="1600" smtClean="0">
                <a:solidFill>
                  <a:schemeClr val="tx1"/>
                </a:solidFill>
              </a:rPr>
              <a:pPr algn="ctr"/>
              <a:t>jeudi 15 novembre 2018</a:t>
            </a:fld>
            <a:endParaRPr lang="fr-FR" sz="1600" dirty="0">
              <a:solidFill>
                <a:schemeClr val="tx1"/>
              </a:solidFill>
            </a:endParaRPr>
          </a:p>
        </p:txBody>
      </p:sp>
      <p:grpSp>
        <p:nvGrpSpPr>
          <p:cNvPr id="57" name="Groupe 56">
            <a:extLst>
              <a:ext uri="{FF2B5EF4-FFF2-40B4-BE49-F238E27FC236}">
                <a16:creationId xmlns:a16="http://schemas.microsoft.com/office/drawing/2014/main" id="{6802ED17-08A3-47A7-91F7-B852407501AE}"/>
              </a:ext>
            </a:extLst>
          </p:cNvPr>
          <p:cNvGrpSpPr/>
          <p:nvPr/>
        </p:nvGrpSpPr>
        <p:grpSpPr>
          <a:xfrm>
            <a:off x="250468" y="0"/>
            <a:ext cx="11814315" cy="6794008"/>
            <a:chOff x="250468" y="0"/>
            <a:chExt cx="11814315" cy="6794008"/>
          </a:xfrm>
        </p:grpSpPr>
        <p:pic>
          <p:nvPicPr>
            <p:cNvPr id="58" name="Image 57">
              <a:extLst>
                <a:ext uri="{FF2B5EF4-FFF2-40B4-BE49-F238E27FC236}">
                  <a16:creationId xmlns:a16="http://schemas.microsoft.com/office/drawing/2014/main" id="{498B03E9-887A-4424-8DFB-03A47A2C42A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0468" y="0"/>
              <a:ext cx="2136459" cy="1121641"/>
            </a:xfrm>
            <a:prstGeom prst="rect">
              <a:avLst/>
            </a:prstGeom>
          </p:spPr>
        </p:pic>
        <p:pic>
          <p:nvPicPr>
            <p:cNvPr id="59" name="Image 58">
              <a:extLst>
                <a:ext uri="{FF2B5EF4-FFF2-40B4-BE49-F238E27FC236}">
                  <a16:creationId xmlns:a16="http://schemas.microsoft.com/office/drawing/2014/main" id="{4693C53E-560B-49F8-8C9C-1C1F330A2E4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50777" y="5884985"/>
              <a:ext cx="2114006" cy="909023"/>
            </a:xfrm>
            <a:prstGeom prst="rect">
              <a:avLst/>
            </a:prstGeom>
          </p:spPr>
        </p:pic>
        <p:grpSp>
          <p:nvGrpSpPr>
            <p:cNvPr id="62" name="Groupe 61">
              <a:extLst>
                <a:ext uri="{FF2B5EF4-FFF2-40B4-BE49-F238E27FC236}">
                  <a16:creationId xmlns:a16="http://schemas.microsoft.com/office/drawing/2014/main" id="{DD75DB28-5964-42CF-9DD1-E0FAA586EC2C}"/>
                </a:ext>
              </a:extLst>
            </p:cNvPr>
            <p:cNvGrpSpPr/>
            <p:nvPr/>
          </p:nvGrpSpPr>
          <p:grpSpPr>
            <a:xfrm>
              <a:off x="9902171" y="131636"/>
              <a:ext cx="2063467" cy="858367"/>
              <a:chOff x="9902171" y="131636"/>
              <a:chExt cx="2063467" cy="858367"/>
            </a:xfrm>
          </p:grpSpPr>
          <p:sp>
            <p:nvSpPr>
              <p:cNvPr id="63" name="Ellipse 62">
                <a:extLst>
                  <a:ext uri="{FF2B5EF4-FFF2-40B4-BE49-F238E27FC236}">
                    <a16:creationId xmlns:a16="http://schemas.microsoft.com/office/drawing/2014/main" id="{D994471E-EE1D-4758-97AE-67E565822D3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107271" y="131636"/>
                <a:ext cx="858367" cy="858367"/>
              </a:xfrm>
              <a:prstGeom prst="ellipse">
                <a:avLst/>
              </a:prstGeom>
              <a:noFill/>
              <a:ln w="38100">
                <a:solidFill>
                  <a:srgbClr val="60943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DB19C6CA-20A2-4AFC-9876-DA25C58BC0DE}"/>
                  </a:ext>
                </a:extLst>
              </p:cNvPr>
              <p:cNvSpPr/>
              <p:nvPr/>
            </p:nvSpPr>
            <p:spPr>
              <a:xfrm>
                <a:off x="11027940" y="436523"/>
                <a:ext cx="184464" cy="2549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65" name="ZoneTexte 64">
                <a:extLst>
                  <a:ext uri="{FF2B5EF4-FFF2-40B4-BE49-F238E27FC236}">
                    <a16:creationId xmlns:a16="http://schemas.microsoft.com/office/drawing/2014/main" id="{2BC81331-C562-407F-982B-31EFBF71D1B9}"/>
                  </a:ext>
                </a:extLst>
              </p:cNvPr>
              <p:cNvSpPr txBox="1"/>
              <p:nvPr/>
            </p:nvSpPr>
            <p:spPr>
              <a:xfrm>
                <a:off x="9902171" y="363785"/>
                <a:ext cx="1443487" cy="369332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r"/>
                <a:r>
                  <a:rPr lang="fr-FR" dirty="0">
                    <a:latin typeface="Haettenschweiler" panose="020B0706040902060204" pitchFamily="34" charset="0"/>
                  </a:rPr>
                  <a:t> L’ÉQUIPE DU GERS</a:t>
                </a:r>
              </a:p>
            </p:txBody>
          </p:sp>
          <p:pic>
            <p:nvPicPr>
              <p:cNvPr id="66" name="Image 65" descr="Une image contenant carte, texte&#10;&#10;Description générée avec un niveau de confiance très élevé">
                <a:extLst>
                  <a:ext uri="{FF2B5EF4-FFF2-40B4-BE49-F238E27FC236}">
                    <a16:creationId xmlns:a16="http://schemas.microsoft.com/office/drawing/2014/main" id="{C04472A9-DADF-45B3-867D-A5F0D85EBC2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saturation sat="33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212404" y="224647"/>
                <a:ext cx="601464" cy="656798"/>
              </a:xfrm>
              <a:prstGeom prst="rect">
                <a:avLst/>
              </a:prstGeom>
            </p:spPr>
          </p:pic>
        </p:grpSp>
      </p:grpSp>
      <p:sp>
        <p:nvSpPr>
          <p:cNvPr id="97" name="Rectangle 96">
            <a:extLst>
              <a:ext uri="{FF2B5EF4-FFF2-40B4-BE49-F238E27FC236}">
                <a16:creationId xmlns:a16="http://schemas.microsoft.com/office/drawing/2014/main" id="{3142C00A-9347-43A2-84D3-22514D23E546}"/>
              </a:ext>
            </a:extLst>
          </p:cNvPr>
          <p:cNvSpPr/>
          <p:nvPr/>
        </p:nvSpPr>
        <p:spPr>
          <a:xfrm>
            <a:off x="8088567" y="3716005"/>
            <a:ext cx="285837" cy="969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98" name="Connecteur : en angle 97">
            <a:extLst>
              <a:ext uri="{FF2B5EF4-FFF2-40B4-BE49-F238E27FC236}">
                <a16:creationId xmlns:a16="http://schemas.microsoft.com/office/drawing/2014/main" id="{10C66915-5CDE-4A31-B125-48E661C1D34D}"/>
              </a:ext>
            </a:extLst>
          </p:cNvPr>
          <p:cNvCxnSpPr>
            <a:cxnSpLocks/>
            <a:stCxn id="97" idx="2"/>
          </p:cNvCxnSpPr>
          <p:nvPr/>
        </p:nvCxnSpPr>
        <p:spPr>
          <a:xfrm rot="5400000" flipH="1" flipV="1">
            <a:off x="9063895" y="2954080"/>
            <a:ext cx="26480" cy="1691299"/>
          </a:xfrm>
          <a:prstGeom prst="bentConnector4">
            <a:avLst>
              <a:gd name="adj1" fmla="val -2961431"/>
              <a:gd name="adj2" fmla="val 99552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Rectangle 98">
            <a:extLst>
              <a:ext uri="{FF2B5EF4-FFF2-40B4-BE49-F238E27FC236}">
                <a16:creationId xmlns:a16="http://schemas.microsoft.com/office/drawing/2014/main" id="{5B6BAE40-A4C5-40C3-BCA7-3A99DBB88D9D}"/>
              </a:ext>
            </a:extLst>
          </p:cNvPr>
          <p:cNvSpPr/>
          <p:nvPr/>
        </p:nvSpPr>
        <p:spPr>
          <a:xfrm>
            <a:off x="9779866" y="4094636"/>
            <a:ext cx="285837" cy="969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824E4A1C-9A25-409C-809D-25A13BF9C021}"/>
              </a:ext>
            </a:extLst>
          </p:cNvPr>
          <p:cNvSpPr/>
          <p:nvPr/>
        </p:nvSpPr>
        <p:spPr>
          <a:xfrm>
            <a:off x="9610114" y="2994233"/>
            <a:ext cx="625339" cy="110040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01" name="Connecteur droit 100">
            <a:extLst>
              <a:ext uri="{FF2B5EF4-FFF2-40B4-BE49-F238E27FC236}">
                <a16:creationId xmlns:a16="http://schemas.microsoft.com/office/drawing/2014/main" id="{131F7848-9D07-433E-9758-9BAF0ABAE67F}"/>
              </a:ext>
            </a:extLst>
          </p:cNvPr>
          <p:cNvCxnSpPr>
            <a:cxnSpLocks/>
          </p:cNvCxnSpPr>
          <p:nvPr/>
        </p:nvCxnSpPr>
        <p:spPr>
          <a:xfrm>
            <a:off x="9610114" y="3246256"/>
            <a:ext cx="62533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Rectangle : coins arrondis 101">
            <a:extLst>
              <a:ext uri="{FF2B5EF4-FFF2-40B4-BE49-F238E27FC236}">
                <a16:creationId xmlns:a16="http://schemas.microsoft.com/office/drawing/2014/main" id="{129FD780-A77B-4838-801D-5EFBB7CD20F6}"/>
              </a:ext>
            </a:extLst>
          </p:cNvPr>
          <p:cNvSpPr/>
          <p:nvPr/>
        </p:nvSpPr>
        <p:spPr>
          <a:xfrm>
            <a:off x="9763757" y="2854392"/>
            <a:ext cx="318052" cy="139841"/>
          </a:xfrm>
          <a:prstGeom prst="roundRect">
            <a:avLst>
              <a:gd name="adj" fmla="val 7506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Rectangle : coins arrondis 34">
            <a:extLst>
              <a:ext uri="{FF2B5EF4-FFF2-40B4-BE49-F238E27FC236}">
                <a16:creationId xmlns:a16="http://schemas.microsoft.com/office/drawing/2014/main" id="{D53202F7-B95A-430E-AC54-DA2EECEAC58A}"/>
              </a:ext>
            </a:extLst>
          </p:cNvPr>
          <p:cNvSpPr/>
          <p:nvPr/>
        </p:nvSpPr>
        <p:spPr>
          <a:xfrm>
            <a:off x="8138129" y="3657206"/>
            <a:ext cx="191679" cy="5866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20094D9D-C1EC-44A1-BCA4-72CF3D8C0197}"/>
              </a:ext>
            </a:extLst>
          </p:cNvPr>
          <p:cNvGrpSpPr/>
          <p:nvPr/>
        </p:nvGrpSpPr>
        <p:grpSpPr>
          <a:xfrm>
            <a:off x="7617321" y="3023440"/>
            <a:ext cx="1226059" cy="572925"/>
            <a:chOff x="7617321" y="3023440"/>
            <a:chExt cx="1226059" cy="572925"/>
          </a:xfrm>
        </p:grpSpPr>
        <p:pic>
          <p:nvPicPr>
            <p:cNvPr id="106" name="Graphique 105" descr="Éclair">
              <a:extLst>
                <a:ext uri="{FF2B5EF4-FFF2-40B4-BE49-F238E27FC236}">
                  <a16:creationId xmlns:a16="http://schemas.microsoft.com/office/drawing/2014/main" id="{7C97BF56-5122-45C6-B614-298558B71FB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 l="40599" t="56216" r="41038" b="14148"/>
            <a:stretch/>
          </p:blipFill>
          <p:spPr>
            <a:xfrm>
              <a:off x="8185599" y="3236365"/>
              <a:ext cx="144209" cy="360000"/>
            </a:xfrm>
            <a:prstGeom prst="rect">
              <a:avLst/>
            </a:prstGeom>
          </p:spPr>
        </p:pic>
        <p:grpSp>
          <p:nvGrpSpPr>
            <p:cNvPr id="5" name="Groupe 4">
              <a:extLst>
                <a:ext uri="{FF2B5EF4-FFF2-40B4-BE49-F238E27FC236}">
                  <a16:creationId xmlns:a16="http://schemas.microsoft.com/office/drawing/2014/main" id="{C05050F1-E00E-4D06-B486-62EA0ABFB23F}"/>
                </a:ext>
              </a:extLst>
            </p:cNvPr>
            <p:cNvGrpSpPr/>
            <p:nvPr/>
          </p:nvGrpSpPr>
          <p:grpSpPr>
            <a:xfrm>
              <a:off x="7617321" y="3023440"/>
              <a:ext cx="1226059" cy="478386"/>
              <a:chOff x="7617321" y="3023440"/>
              <a:chExt cx="1226059" cy="478386"/>
            </a:xfrm>
          </p:grpSpPr>
          <p:sp>
            <p:nvSpPr>
              <p:cNvPr id="52" name="Triangle isocèle 51">
                <a:extLst>
                  <a:ext uri="{FF2B5EF4-FFF2-40B4-BE49-F238E27FC236}">
                    <a16:creationId xmlns:a16="http://schemas.microsoft.com/office/drawing/2014/main" id="{8C842595-72A4-4F69-B623-88818A3157CE}"/>
                  </a:ext>
                </a:extLst>
              </p:cNvPr>
              <p:cNvSpPr/>
              <p:nvPr/>
            </p:nvSpPr>
            <p:spPr>
              <a:xfrm rot="7452889">
                <a:off x="7752991" y="3272371"/>
                <a:ext cx="93785" cy="365125"/>
              </a:xfrm>
              <a:prstGeom prst="triangl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08" name="Triangle isocèle 107">
                <a:extLst>
                  <a:ext uri="{FF2B5EF4-FFF2-40B4-BE49-F238E27FC236}">
                    <a16:creationId xmlns:a16="http://schemas.microsoft.com/office/drawing/2014/main" id="{79ACABEC-AE75-4DDF-AFD5-D5261E5260D2}"/>
                  </a:ext>
                </a:extLst>
              </p:cNvPr>
              <p:cNvSpPr/>
              <p:nvPr/>
            </p:nvSpPr>
            <p:spPr>
              <a:xfrm rot="11802263" flipH="1">
                <a:off x="8419161" y="3025180"/>
                <a:ext cx="54000" cy="365125"/>
              </a:xfrm>
              <a:prstGeom prst="triangl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09" name="Triangle isocèle 108">
                <a:extLst>
                  <a:ext uri="{FF2B5EF4-FFF2-40B4-BE49-F238E27FC236}">
                    <a16:creationId xmlns:a16="http://schemas.microsoft.com/office/drawing/2014/main" id="{58B23DEF-8CF6-489F-A2B2-CD7C2EFBB4CA}"/>
                  </a:ext>
                </a:extLst>
              </p:cNvPr>
              <p:cNvSpPr/>
              <p:nvPr/>
            </p:nvSpPr>
            <p:spPr>
              <a:xfrm rot="9797737">
                <a:off x="7977547" y="3023440"/>
                <a:ext cx="54000" cy="365125"/>
              </a:xfrm>
              <a:prstGeom prst="triangl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10" name="Triangle isocèle 109">
                <a:extLst>
                  <a:ext uri="{FF2B5EF4-FFF2-40B4-BE49-F238E27FC236}">
                    <a16:creationId xmlns:a16="http://schemas.microsoft.com/office/drawing/2014/main" id="{0E6BDBDE-5DD0-45E3-B081-0F16F8C3E5C7}"/>
                  </a:ext>
                </a:extLst>
              </p:cNvPr>
              <p:cNvSpPr/>
              <p:nvPr/>
            </p:nvSpPr>
            <p:spPr>
              <a:xfrm rot="14147111" flipH="1">
                <a:off x="8613925" y="3272370"/>
                <a:ext cx="93785" cy="365125"/>
              </a:xfrm>
              <a:prstGeom prst="triangl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  <p:cxnSp>
        <p:nvCxnSpPr>
          <p:cNvPr id="112" name="Connecteur droit 111">
            <a:extLst>
              <a:ext uri="{FF2B5EF4-FFF2-40B4-BE49-F238E27FC236}">
                <a16:creationId xmlns:a16="http://schemas.microsoft.com/office/drawing/2014/main" id="{82E21042-215F-4F83-B844-826C0B77C25C}"/>
              </a:ext>
            </a:extLst>
          </p:cNvPr>
          <p:cNvCxnSpPr/>
          <p:nvPr/>
        </p:nvCxnSpPr>
        <p:spPr>
          <a:xfrm flipH="1">
            <a:off x="6096000" y="1546981"/>
            <a:ext cx="0" cy="3764038"/>
          </a:xfrm>
          <a:prstGeom prst="line">
            <a:avLst/>
          </a:prstGeom>
          <a:ln w="19050">
            <a:solidFill>
              <a:srgbClr val="60943C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3" name="ZoneTexte 112">
            <a:extLst>
              <a:ext uri="{FF2B5EF4-FFF2-40B4-BE49-F238E27FC236}">
                <a16:creationId xmlns:a16="http://schemas.microsoft.com/office/drawing/2014/main" id="{419A7688-0D8A-4D43-B819-9388204CF9C5}"/>
              </a:ext>
            </a:extLst>
          </p:cNvPr>
          <p:cNvSpPr txBox="1"/>
          <p:nvPr/>
        </p:nvSpPr>
        <p:spPr>
          <a:xfrm>
            <a:off x="3256040" y="577826"/>
            <a:ext cx="5679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/>
              <a:t>Le fonctionnement de notre chargeur</a:t>
            </a:r>
          </a:p>
        </p:txBody>
      </p:sp>
    </p:spTree>
    <p:extLst>
      <p:ext uri="{BB962C8B-B14F-4D97-AF65-F5344CB8AC3E}">
        <p14:creationId xmlns:p14="http://schemas.microsoft.com/office/powerpoint/2010/main" val="2046672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nodeType="withEffect">
                                  <p:stCondLst>
                                    <p:cond delay="2400"/>
                                  </p:stCondLst>
                                  <p:childTnLst>
                                    <p:animMotion origin="layout" path="M 2.08333E-7 0 L -0.00117 0.19167 " pathEditMode="relative" rAng="0" ptsTypes="AA">
                                      <p:cBhvr>
                                        <p:cTn id="20" dur="16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9583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64" presetClass="path" presetSubtype="0" accel="50000" decel="50000" fill="hold" nodeType="withEffect">
                                  <p:stCondLst>
                                    <p:cond delay="2400"/>
                                  </p:stCondLst>
                                  <p:childTnLst>
                                    <p:animMotion origin="layout" path="M 2.08333E-7 -2.22222E-6 L -0.00026 -0.20717 " pathEditMode="relative" rAng="0" ptsTypes="AA">
                                      <p:cBhvr>
                                        <p:cTn id="22" dur="16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-10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>
            <a:extLst>
              <a:ext uri="{FF2B5EF4-FFF2-40B4-BE49-F238E27FC236}">
                <a16:creationId xmlns:a16="http://schemas.microsoft.com/office/drawing/2014/main" id="{01966326-794A-4D46-8542-37EAB07268D0}"/>
              </a:ext>
            </a:extLst>
          </p:cNvPr>
          <p:cNvGrpSpPr/>
          <p:nvPr/>
        </p:nvGrpSpPr>
        <p:grpSpPr>
          <a:xfrm>
            <a:off x="250468" y="0"/>
            <a:ext cx="11814315" cy="6794008"/>
            <a:chOff x="250468" y="0"/>
            <a:chExt cx="11814315" cy="6794008"/>
          </a:xfrm>
        </p:grpSpPr>
        <p:pic>
          <p:nvPicPr>
            <p:cNvPr id="5" name="Image 4">
              <a:extLst>
                <a:ext uri="{FF2B5EF4-FFF2-40B4-BE49-F238E27FC236}">
                  <a16:creationId xmlns:a16="http://schemas.microsoft.com/office/drawing/2014/main" id="{3F39453A-663D-40F4-87CB-D8593793D9D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0468" y="0"/>
              <a:ext cx="2136459" cy="1121641"/>
            </a:xfrm>
            <a:prstGeom prst="rect">
              <a:avLst/>
            </a:prstGeom>
          </p:spPr>
        </p:pic>
        <p:pic>
          <p:nvPicPr>
            <p:cNvPr id="6" name="Image 5">
              <a:extLst>
                <a:ext uri="{FF2B5EF4-FFF2-40B4-BE49-F238E27FC236}">
                  <a16:creationId xmlns:a16="http://schemas.microsoft.com/office/drawing/2014/main" id="{D0A39F0C-6C57-45F9-BC89-F48BECBDBB7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50777" y="5884985"/>
              <a:ext cx="2114006" cy="909023"/>
            </a:xfrm>
            <a:prstGeom prst="rect">
              <a:avLst/>
            </a:prstGeom>
          </p:spPr>
        </p:pic>
        <p:grpSp>
          <p:nvGrpSpPr>
            <p:cNvPr id="7" name="Groupe 6">
              <a:extLst>
                <a:ext uri="{FF2B5EF4-FFF2-40B4-BE49-F238E27FC236}">
                  <a16:creationId xmlns:a16="http://schemas.microsoft.com/office/drawing/2014/main" id="{0124AC66-B806-4D67-9F63-409A67DBB5EF}"/>
                </a:ext>
              </a:extLst>
            </p:cNvPr>
            <p:cNvGrpSpPr/>
            <p:nvPr/>
          </p:nvGrpSpPr>
          <p:grpSpPr>
            <a:xfrm>
              <a:off x="9902171" y="131636"/>
              <a:ext cx="2063467" cy="858367"/>
              <a:chOff x="9902171" y="131636"/>
              <a:chExt cx="2063467" cy="858367"/>
            </a:xfrm>
          </p:grpSpPr>
          <p:sp>
            <p:nvSpPr>
              <p:cNvPr id="8" name="Ellipse 7">
                <a:extLst>
                  <a:ext uri="{FF2B5EF4-FFF2-40B4-BE49-F238E27FC236}">
                    <a16:creationId xmlns:a16="http://schemas.microsoft.com/office/drawing/2014/main" id="{FFF04745-C401-4C9C-9083-72EA961E70B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107271" y="131636"/>
                <a:ext cx="858367" cy="858367"/>
              </a:xfrm>
              <a:prstGeom prst="ellipse">
                <a:avLst/>
              </a:prstGeom>
              <a:noFill/>
              <a:ln w="38100">
                <a:solidFill>
                  <a:srgbClr val="60943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86CB760B-63A4-4BCB-B02E-BECF33852665}"/>
                  </a:ext>
                </a:extLst>
              </p:cNvPr>
              <p:cNvSpPr/>
              <p:nvPr/>
            </p:nvSpPr>
            <p:spPr>
              <a:xfrm>
                <a:off x="11027940" y="436523"/>
                <a:ext cx="184464" cy="2549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0" name="ZoneTexte 9">
                <a:extLst>
                  <a:ext uri="{FF2B5EF4-FFF2-40B4-BE49-F238E27FC236}">
                    <a16:creationId xmlns:a16="http://schemas.microsoft.com/office/drawing/2014/main" id="{A9272442-515B-44A8-A4F3-F8BCDAAA9B69}"/>
                  </a:ext>
                </a:extLst>
              </p:cNvPr>
              <p:cNvSpPr txBox="1"/>
              <p:nvPr/>
            </p:nvSpPr>
            <p:spPr>
              <a:xfrm>
                <a:off x="9902171" y="363785"/>
                <a:ext cx="1443487" cy="369332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r"/>
                <a:r>
                  <a:rPr lang="fr-FR" dirty="0">
                    <a:latin typeface="Haettenschweiler" panose="020B0706040902060204" pitchFamily="34" charset="0"/>
                  </a:rPr>
                  <a:t> L’ÉQUIPE DU GERS</a:t>
                </a:r>
              </a:p>
            </p:txBody>
          </p:sp>
          <p:pic>
            <p:nvPicPr>
              <p:cNvPr id="11" name="Image 10" descr="Une image contenant carte, texte&#10;&#10;Description générée avec un niveau de confiance très élevé">
                <a:extLst>
                  <a:ext uri="{FF2B5EF4-FFF2-40B4-BE49-F238E27FC236}">
                    <a16:creationId xmlns:a16="http://schemas.microsoft.com/office/drawing/2014/main" id="{3005BFC0-2194-4BC8-B6A5-6ADCEEB6268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33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212404" y="224647"/>
                <a:ext cx="601464" cy="656798"/>
              </a:xfrm>
              <a:prstGeom prst="rect">
                <a:avLst/>
              </a:prstGeom>
            </p:spPr>
          </p:pic>
        </p:grpSp>
      </p:grpSp>
      <p:sp>
        <p:nvSpPr>
          <p:cNvPr id="13" name="ZoneTexte 12">
            <a:extLst>
              <a:ext uri="{FF2B5EF4-FFF2-40B4-BE49-F238E27FC236}">
                <a16:creationId xmlns:a16="http://schemas.microsoft.com/office/drawing/2014/main" id="{B040F4C0-E55C-4394-979F-59672459BDDD}"/>
              </a:ext>
            </a:extLst>
          </p:cNvPr>
          <p:cNvSpPr txBox="1"/>
          <p:nvPr/>
        </p:nvSpPr>
        <p:spPr>
          <a:xfrm>
            <a:off x="3256040" y="577826"/>
            <a:ext cx="5679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/>
              <a:t>La clientèle</a:t>
            </a:r>
          </a:p>
        </p:txBody>
      </p:sp>
      <p:sp>
        <p:nvSpPr>
          <p:cNvPr id="36" name="Espace réservé de la date 11">
            <a:extLst>
              <a:ext uri="{FF2B5EF4-FFF2-40B4-BE49-F238E27FC236}">
                <a16:creationId xmlns:a16="http://schemas.microsoft.com/office/drawing/2014/main" id="{43C26E3B-3118-4EB8-ADC7-DCFE0F0985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211122"/>
            <a:ext cx="2743200" cy="365125"/>
          </a:xfrm>
          <a:ln>
            <a:noFill/>
          </a:ln>
        </p:spPr>
        <p:txBody>
          <a:bodyPr/>
          <a:lstStyle/>
          <a:p>
            <a:pPr algn="ctr"/>
            <a:fld id="{5EDB44AA-4BA4-4EE7-A5DF-0A88D1BC7CB1}" type="datetime2">
              <a:rPr lang="fr-FR" sz="1600" smtClean="0">
                <a:solidFill>
                  <a:schemeClr val="tx1"/>
                </a:solidFill>
              </a:rPr>
              <a:pPr algn="ctr"/>
              <a:t>jeudi 15 novembre 2018</a:t>
            </a:fld>
            <a:endParaRPr lang="fr-FR" sz="1600" dirty="0">
              <a:solidFill>
                <a:schemeClr val="tx1"/>
              </a:solidFill>
            </a:endParaRPr>
          </a:p>
        </p:txBody>
      </p:sp>
      <p:grpSp>
        <p:nvGrpSpPr>
          <p:cNvPr id="43" name="Groupe 42">
            <a:extLst>
              <a:ext uri="{FF2B5EF4-FFF2-40B4-BE49-F238E27FC236}">
                <a16:creationId xmlns:a16="http://schemas.microsoft.com/office/drawing/2014/main" id="{205870CA-14C2-4C2B-89C4-4DA1925FCB75}"/>
              </a:ext>
            </a:extLst>
          </p:cNvPr>
          <p:cNvGrpSpPr/>
          <p:nvPr/>
        </p:nvGrpSpPr>
        <p:grpSpPr>
          <a:xfrm>
            <a:off x="1603008" y="1640840"/>
            <a:ext cx="8985985" cy="3566159"/>
            <a:chOff x="1128895" y="1640840"/>
            <a:chExt cx="8985985" cy="3566159"/>
          </a:xfrm>
        </p:grpSpPr>
        <p:grpSp>
          <p:nvGrpSpPr>
            <p:cNvPr id="27" name="Groupe 26">
              <a:extLst>
                <a:ext uri="{FF2B5EF4-FFF2-40B4-BE49-F238E27FC236}">
                  <a16:creationId xmlns:a16="http://schemas.microsoft.com/office/drawing/2014/main" id="{CC72A316-8136-4E64-986B-ECFD3E52B1F2}"/>
                </a:ext>
              </a:extLst>
            </p:cNvPr>
            <p:cNvGrpSpPr/>
            <p:nvPr/>
          </p:nvGrpSpPr>
          <p:grpSpPr>
            <a:xfrm>
              <a:off x="1128895" y="1640840"/>
              <a:ext cx="2592000" cy="3566159"/>
              <a:chOff x="1128895" y="1640840"/>
              <a:chExt cx="2592000" cy="3566159"/>
            </a:xfrm>
          </p:grpSpPr>
          <p:grpSp>
            <p:nvGrpSpPr>
              <p:cNvPr id="19" name="Groupe 18">
                <a:extLst>
                  <a:ext uri="{FF2B5EF4-FFF2-40B4-BE49-F238E27FC236}">
                    <a16:creationId xmlns:a16="http://schemas.microsoft.com/office/drawing/2014/main" id="{650B9E7F-3A48-4822-9FA7-E7D81646FFB4}"/>
                  </a:ext>
                </a:extLst>
              </p:cNvPr>
              <p:cNvGrpSpPr/>
              <p:nvPr/>
            </p:nvGrpSpPr>
            <p:grpSpPr>
              <a:xfrm>
                <a:off x="1193332" y="2564931"/>
                <a:ext cx="2463127" cy="914400"/>
                <a:chOff x="1010920" y="2072171"/>
                <a:chExt cx="2463127" cy="914400"/>
              </a:xfrm>
            </p:grpSpPr>
            <p:pic>
              <p:nvPicPr>
                <p:cNvPr id="15" name="Graphique 14" descr="Personne avec une canne">
                  <a:extLst>
                    <a:ext uri="{FF2B5EF4-FFF2-40B4-BE49-F238E27FC236}">
                      <a16:creationId xmlns:a16="http://schemas.microsoft.com/office/drawing/2014/main" id="{1E6343FD-B2A5-4BBD-B2AF-48683411B99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10920" y="2072171"/>
                  <a:ext cx="914400" cy="914400"/>
                </a:xfrm>
                <a:prstGeom prst="rect">
                  <a:avLst/>
                </a:prstGeom>
              </p:spPr>
            </p:pic>
            <p:pic>
              <p:nvPicPr>
                <p:cNvPr id="17" name="Graphique 16" descr="Famille avec deux enfants">
                  <a:extLst>
                    <a:ext uri="{FF2B5EF4-FFF2-40B4-BE49-F238E27FC236}">
                      <a16:creationId xmlns:a16="http://schemas.microsoft.com/office/drawing/2014/main" id="{A041A761-06D5-45AB-84B7-168C631753A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9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559647" y="2072171"/>
                  <a:ext cx="914400" cy="914400"/>
                </a:xfrm>
                <a:prstGeom prst="rect">
                  <a:avLst/>
                </a:prstGeom>
              </p:spPr>
            </p:pic>
          </p:grpSp>
          <p:sp>
            <p:nvSpPr>
              <p:cNvPr id="18" name="ZoneTexte 17">
                <a:extLst>
                  <a:ext uri="{FF2B5EF4-FFF2-40B4-BE49-F238E27FC236}">
                    <a16:creationId xmlns:a16="http://schemas.microsoft.com/office/drawing/2014/main" id="{77E45981-44C2-46E6-9F48-B3C2360A9544}"/>
                  </a:ext>
                </a:extLst>
              </p:cNvPr>
              <p:cNvSpPr txBox="1"/>
              <p:nvPr/>
            </p:nvSpPr>
            <p:spPr>
              <a:xfrm>
                <a:off x="1815295" y="1640840"/>
                <a:ext cx="1219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dirty="0"/>
                  <a:t>Pour qui ?</a:t>
                </a:r>
              </a:p>
            </p:txBody>
          </p:sp>
          <p:pic>
            <p:nvPicPr>
              <p:cNvPr id="21" name="Image 20" descr="Une image contenant bâtiment&#10;&#10;Description générée avec un niveau de confiance élevé">
                <a:extLst>
                  <a:ext uri="{FF2B5EF4-FFF2-40B4-BE49-F238E27FC236}">
                    <a16:creationId xmlns:a16="http://schemas.microsoft.com/office/drawing/2014/main" id="{6DD5C56E-282B-4A84-99B7-BE9797C9317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backgroundRemoval t="6053" b="94211" l="3787" r="98795">
                            <a14:foregroundMark x1="57831" y1="6053" x2="57831" y2="6053"/>
                            <a14:foregroundMark x1="7917" y1="61579" x2="7917" y2="61579"/>
                            <a14:foregroundMark x1="3787" y1="70789" x2="3787" y2="70789"/>
                            <a14:foregroundMark x1="47332" y1="94211" x2="47332" y2="94211"/>
                            <a14:foregroundMark x1="90878" y1="56579" x2="90878" y2="56579"/>
                            <a14:foregroundMark x1="95525" y1="65789" x2="95525" y2="65789"/>
                            <a14:foregroundMark x1="98795" y1="64211" x2="98795" y2="64211"/>
                            <a14:backgroundMark x1="18933" y1="12368" x2="18933" y2="12368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20039" y="4023366"/>
                <a:ext cx="1809713" cy="1183633"/>
              </a:xfrm>
              <a:prstGeom prst="rect">
                <a:avLst/>
              </a:prstGeom>
            </p:spPr>
          </p:pic>
          <p:cxnSp>
            <p:nvCxnSpPr>
              <p:cNvPr id="23" name="Connecteur droit 22">
                <a:extLst>
                  <a:ext uri="{FF2B5EF4-FFF2-40B4-BE49-F238E27FC236}">
                    <a16:creationId xmlns:a16="http://schemas.microsoft.com/office/drawing/2014/main" id="{6EA1FC31-A49B-4F87-A789-E19AE1ECE8B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28895" y="3718559"/>
                <a:ext cx="2592000" cy="0"/>
              </a:xfrm>
              <a:prstGeom prst="line">
                <a:avLst/>
              </a:prstGeom>
              <a:ln w="12700">
                <a:solidFill>
                  <a:srgbClr val="60943C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" name="Connecteur droit 23">
                <a:extLst>
                  <a:ext uri="{FF2B5EF4-FFF2-40B4-BE49-F238E27FC236}">
                    <a16:creationId xmlns:a16="http://schemas.microsoft.com/office/drawing/2014/main" id="{393927E6-547C-42F6-B7C6-411B65A5782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424895" y="2292356"/>
                <a:ext cx="0" cy="1426203"/>
              </a:xfrm>
              <a:prstGeom prst="line">
                <a:avLst/>
              </a:prstGeom>
              <a:ln w="12700">
                <a:solidFill>
                  <a:srgbClr val="60943C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42" name="Groupe 41">
              <a:extLst>
                <a:ext uri="{FF2B5EF4-FFF2-40B4-BE49-F238E27FC236}">
                  <a16:creationId xmlns:a16="http://schemas.microsoft.com/office/drawing/2014/main" id="{524D0BD7-6DF8-4E75-9CDF-47FF6B459B57}"/>
                </a:ext>
              </a:extLst>
            </p:cNvPr>
            <p:cNvGrpSpPr/>
            <p:nvPr/>
          </p:nvGrpSpPr>
          <p:grpSpPr>
            <a:xfrm>
              <a:off x="7522880" y="1645920"/>
              <a:ext cx="2592000" cy="2970292"/>
              <a:chOff x="4800000" y="1645920"/>
              <a:chExt cx="2592000" cy="2970292"/>
            </a:xfrm>
          </p:grpSpPr>
          <p:grpSp>
            <p:nvGrpSpPr>
              <p:cNvPr id="28" name="Groupe 27">
                <a:extLst>
                  <a:ext uri="{FF2B5EF4-FFF2-40B4-BE49-F238E27FC236}">
                    <a16:creationId xmlns:a16="http://schemas.microsoft.com/office/drawing/2014/main" id="{ECF4FDD8-FB3D-4B48-957F-3231C53964DA}"/>
                  </a:ext>
                </a:extLst>
              </p:cNvPr>
              <p:cNvGrpSpPr/>
              <p:nvPr/>
            </p:nvGrpSpPr>
            <p:grpSpPr>
              <a:xfrm>
                <a:off x="4800000" y="1645920"/>
                <a:ext cx="2592000" cy="2077719"/>
                <a:chOff x="1128895" y="1640840"/>
                <a:chExt cx="2592000" cy="2077719"/>
              </a:xfrm>
            </p:grpSpPr>
            <p:sp>
              <p:nvSpPr>
                <p:cNvPr id="30" name="ZoneTexte 29">
                  <a:extLst>
                    <a:ext uri="{FF2B5EF4-FFF2-40B4-BE49-F238E27FC236}">
                      <a16:creationId xmlns:a16="http://schemas.microsoft.com/office/drawing/2014/main" id="{F291CB2D-F187-4195-AB0F-61045813EAE3}"/>
                    </a:ext>
                  </a:extLst>
                </p:cNvPr>
                <p:cNvSpPr txBox="1"/>
                <p:nvPr/>
              </p:nvSpPr>
              <p:spPr>
                <a:xfrm>
                  <a:off x="1708615" y="1640840"/>
                  <a:ext cx="143256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fr-FR" dirty="0"/>
                    <a:t>Où acheter ?</a:t>
                  </a:r>
                </a:p>
              </p:txBody>
            </p:sp>
            <p:cxnSp>
              <p:nvCxnSpPr>
                <p:cNvPr id="32" name="Connecteur droit 31">
                  <a:extLst>
                    <a:ext uri="{FF2B5EF4-FFF2-40B4-BE49-F238E27FC236}">
                      <a16:creationId xmlns:a16="http://schemas.microsoft.com/office/drawing/2014/main" id="{2B5D3F49-1BB6-42A1-A1AC-967DE8CFDC4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128895" y="3718559"/>
                  <a:ext cx="2592000" cy="0"/>
                </a:xfrm>
                <a:prstGeom prst="line">
                  <a:avLst/>
                </a:prstGeom>
                <a:ln w="12700">
                  <a:solidFill>
                    <a:srgbClr val="60943C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Connecteur droit 32">
                  <a:extLst>
                    <a:ext uri="{FF2B5EF4-FFF2-40B4-BE49-F238E27FC236}">
                      <a16:creationId xmlns:a16="http://schemas.microsoft.com/office/drawing/2014/main" id="{7A69EA3A-BE0D-4819-912A-D5DF62ABA46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424895" y="2292356"/>
                  <a:ext cx="0" cy="1426203"/>
                </a:xfrm>
                <a:prstGeom prst="line">
                  <a:avLst/>
                </a:prstGeom>
                <a:ln w="12700">
                  <a:solidFill>
                    <a:srgbClr val="60943C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7" name="ZoneTexte 36">
                <a:extLst>
                  <a:ext uri="{FF2B5EF4-FFF2-40B4-BE49-F238E27FC236}">
                    <a16:creationId xmlns:a16="http://schemas.microsoft.com/office/drawing/2014/main" id="{E8E8E416-7BC3-49CD-B836-8EC14C7FE2A4}"/>
                  </a:ext>
                </a:extLst>
              </p:cNvPr>
              <p:cNvSpPr txBox="1"/>
              <p:nvPr/>
            </p:nvSpPr>
            <p:spPr>
              <a:xfrm>
                <a:off x="5085080" y="4246880"/>
                <a:ext cx="211328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dirty="0"/>
                  <a:t>N'importe où …</a:t>
                </a:r>
              </a:p>
            </p:txBody>
          </p:sp>
          <p:pic>
            <p:nvPicPr>
              <p:cNvPr id="39" name="Image 38">
                <a:extLst>
                  <a:ext uri="{FF2B5EF4-FFF2-40B4-BE49-F238E27FC236}">
                    <a16:creationId xmlns:a16="http://schemas.microsoft.com/office/drawing/2014/main" id="{9F6C9EEF-F457-41EE-82D1-5360B687A09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48979" y="2571937"/>
                <a:ext cx="873263" cy="620261"/>
              </a:xfrm>
              <a:prstGeom prst="rect">
                <a:avLst/>
              </a:prstGeom>
            </p:spPr>
          </p:pic>
          <p:pic>
            <p:nvPicPr>
              <p:cNvPr id="41" name="Image 40">
                <a:extLst>
                  <a:ext uri="{FF2B5EF4-FFF2-40B4-BE49-F238E27FC236}">
                    <a16:creationId xmlns:a16="http://schemas.microsoft.com/office/drawing/2014/main" id="{05AF38CA-DCA2-418C-8CBB-C1497973352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2346" t="13296" r="14051" b="15267"/>
              <a:stretch/>
            </p:blipFill>
            <p:spPr>
              <a:xfrm>
                <a:off x="6302740" y="2483289"/>
                <a:ext cx="1012022" cy="797556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6285940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8" name="Connecteur droit 37">
            <a:extLst>
              <a:ext uri="{FF2B5EF4-FFF2-40B4-BE49-F238E27FC236}">
                <a16:creationId xmlns:a16="http://schemas.microsoft.com/office/drawing/2014/main" id="{93CB13D9-816D-4045-B555-13EC136ADF84}"/>
              </a:ext>
            </a:extLst>
          </p:cNvPr>
          <p:cNvCxnSpPr>
            <a:cxnSpLocks/>
          </p:cNvCxnSpPr>
          <p:nvPr/>
        </p:nvCxnSpPr>
        <p:spPr>
          <a:xfrm>
            <a:off x="1084730" y="3397306"/>
            <a:ext cx="10022541" cy="0"/>
          </a:xfrm>
          <a:prstGeom prst="line">
            <a:avLst/>
          </a:prstGeom>
          <a:ln w="12700">
            <a:solidFill>
              <a:srgbClr val="019CD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Image 35">
            <a:extLst>
              <a:ext uri="{FF2B5EF4-FFF2-40B4-BE49-F238E27FC236}">
                <a16:creationId xmlns:a16="http://schemas.microsoft.com/office/drawing/2014/main" id="{9F2CE4D7-BA96-458F-B4AA-479C8AB89D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68" y="0"/>
            <a:ext cx="2136459" cy="1121641"/>
          </a:xfrm>
          <a:prstGeom prst="rect">
            <a:avLst/>
          </a:prstGeom>
        </p:spPr>
      </p:pic>
      <p:pic>
        <p:nvPicPr>
          <p:cNvPr id="37" name="Image 36">
            <a:extLst>
              <a:ext uri="{FF2B5EF4-FFF2-40B4-BE49-F238E27FC236}">
                <a16:creationId xmlns:a16="http://schemas.microsoft.com/office/drawing/2014/main" id="{2F12791E-3081-46ED-88A6-D85625894D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0777" y="5884985"/>
            <a:ext cx="2114006" cy="909023"/>
          </a:xfrm>
          <a:prstGeom prst="rect">
            <a:avLst/>
          </a:prstGeom>
        </p:spPr>
      </p:pic>
      <p:grpSp>
        <p:nvGrpSpPr>
          <p:cNvPr id="39" name="Groupe 38">
            <a:extLst>
              <a:ext uri="{FF2B5EF4-FFF2-40B4-BE49-F238E27FC236}">
                <a16:creationId xmlns:a16="http://schemas.microsoft.com/office/drawing/2014/main" id="{34C9D42C-238A-4B20-B1E8-A3D5915B82D3}"/>
              </a:ext>
            </a:extLst>
          </p:cNvPr>
          <p:cNvGrpSpPr/>
          <p:nvPr/>
        </p:nvGrpSpPr>
        <p:grpSpPr>
          <a:xfrm>
            <a:off x="2479666" y="1805653"/>
            <a:ext cx="8192789" cy="2698055"/>
            <a:chOff x="2479666" y="1869440"/>
            <a:chExt cx="8192789" cy="2698055"/>
          </a:xfrm>
        </p:grpSpPr>
        <p:grpSp>
          <p:nvGrpSpPr>
            <p:cNvPr id="40" name="Groupe 39">
              <a:extLst>
                <a:ext uri="{FF2B5EF4-FFF2-40B4-BE49-F238E27FC236}">
                  <a16:creationId xmlns:a16="http://schemas.microsoft.com/office/drawing/2014/main" id="{6622F72E-14C6-46C4-9024-EC1293C7C645}"/>
                </a:ext>
              </a:extLst>
            </p:cNvPr>
            <p:cNvGrpSpPr/>
            <p:nvPr/>
          </p:nvGrpSpPr>
          <p:grpSpPr>
            <a:xfrm>
              <a:off x="2479666" y="1869440"/>
              <a:ext cx="8192789" cy="1078675"/>
              <a:chOff x="2703811" y="1869440"/>
              <a:chExt cx="8192789" cy="1078675"/>
            </a:xfrm>
          </p:grpSpPr>
          <p:grpSp>
            <p:nvGrpSpPr>
              <p:cNvPr id="42" name="Groupe 41">
                <a:extLst>
                  <a:ext uri="{FF2B5EF4-FFF2-40B4-BE49-F238E27FC236}">
                    <a16:creationId xmlns:a16="http://schemas.microsoft.com/office/drawing/2014/main" id="{0F0E2BCE-EDF9-4535-A8F7-1D7275BA49EC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2703811" y="1940115"/>
                <a:ext cx="2407379" cy="1008000"/>
                <a:chOff x="9902171" y="131636"/>
                <a:chExt cx="2063467" cy="858367"/>
              </a:xfrm>
            </p:grpSpPr>
            <p:sp>
              <p:nvSpPr>
                <p:cNvPr id="44" name="Ellipse 43">
                  <a:extLst>
                    <a:ext uri="{FF2B5EF4-FFF2-40B4-BE49-F238E27FC236}">
                      <a16:creationId xmlns:a16="http://schemas.microsoft.com/office/drawing/2014/main" id="{51464D24-4B14-4CB9-9EFD-33E1BCEEF9CB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1107271" y="131636"/>
                  <a:ext cx="858367" cy="858367"/>
                </a:xfrm>
                <a:prstGeom prst="ellipse">
                  <a:avLst/>
                </a:prstGeom>
                <a:noFill/>
                <a:ln w="38100">
                  <a:solidFill>
                    <a:srgbClr val="60943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45" name="Rectangle 44">
                  <a:extLst>
                    <a:ext uri="{FF2B5EF4-FFF2-40B4-BE49-F238E27FC236}">
                      <a16:creationId xmlns:a16="http://schemas.microsoft.com/office/drawing/2014/main" id="{A2F14249-BA98-4325-8396-C35962AA79FD}"/>
                    </a:ext>
                  </a:extLst>
                </p:cNvPr>
                <p:cNvSpPr/>
                <p:nvPr/>
              </p:nvSpPr>
              <p:spPr>
                <a:xfrm>
                  <a:off x="11027940" y="436523"/>
                  <a:ext cx="184464" cy="2549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46" name="ZoneTexte 45">
                  <a:extLst>
                    <a:ext uri="{FF2B5EF4-FFF2-40B4-BE49-F238E27FC236}">
                      <a16:creationId xmlns:a16="http://schemas.microsoft.com/office/drawing/2014/main" id="{069A7EAC-2E92-4DBE-8380-DFC0F922FC36}"/>
                    </a:ext>
                  </a:extLst>
                </p:cNvPr>
                <p:cNvSpPr txBox="1"/>
                <p:nvPr/>
              </p:nvSpPr>
              <p:spPr>
                <a:xfrm>
                  <a:off x="9902171" y="363785"/>
                  <a:ext cx="1443487" cy="369332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pPr algn="r"/>
                  <a:r>
                    <a:rPr lang="fr-FR" dirty="0">
                      <a:latin typeface="Haettenschweiler" panose="020B0706040902060204" pitchFamily="34" charset="0"/>
                    </a:rPr>
                    <a:t> L’ÉQUIPE DU GERS</a:t>
                  </a:r>
                </a:p>
              </p:txBody>
            </p:sp>
            <p:pic>
              <p:nvPicPr>
                <p:cNvPr id="47" name="Image 46" descr="Une image contenant carte, texte&#10;&#10;Description générée avec un niveau de confiance très élevé">
                  <a:extLst>
                    <a:ext uri="{FF2B5EF4-FFF2-40B4-BE49-F238E27FC236}">
                      <a16:creationId xmlns:a16="http://schemas.microsoft.com/office/drawing/2014/main" id="{4544A2AC-8CB0-40FA-A56F-7DFE04A01CC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BEBA8EAE-BF5A-486C-A8C5-ECC9F3942E4B}">
                      <a14:imgProps xmlns:a14="http://schemas.microsoft.com/office/drawing/2010/main">
                        <a14:imgLayer r:embed="rId5">
                          <a14:imgEffect>
                            <a14:saturation sat="33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1212404" y="224647"/>
                  <a:ext cx="601464" cy="656798"/>
                </a:xfrm>
                <a:prstGeom prst="rect">
                  <a:avLst/>
                </a:prstGeom>
              </p:spPr>
            </p:pic>
          </p:grpSp>
          <p:sp>
            <p:nvSpPr>
              <p:cNvPr id="43" name="ZoneTexte 42">
                <a:extLst>
                  <a:ext uri="{FF2B5EF4-FFF2-40B4-BE49-F238E27FC236}">
                    <a16:creationId xmlns:a16="http://schemas.microsoft.com/office/drawing/2014/main" id="{DF206EC7-1D6A-4B67-85C4-BE2B82C0F23B}"/>
                  </a:ext>
                </a:extLst>
              </p:cNvPr>
              <p:cNvSpPr txBox="1"/>
              <p:nvPr/>
            </p:nvSpPr>
            <p:spPr>
              <a:xfrm>
                <a:off x="5806440" y="1869440"/>
                <a:ext cx="5090160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3200" dirty="0"/>
                  <a:t>vous remercie de</a:t>
                </a:r>
              </a:p>
              <a:p>
                <a:r>
                  <a:rPr lang="fr-FR" sz="3200" dirty="0"/>
                  <a:t>votre attention !</a:t>
                </a:r>
              </a:p>
            </p:txBody>
          </p:sp>
        </p:grpSp>
        <p:sp>
          <p:nvSpPr>
            <p:cNvPr id="41" name="ZoneTexte 40">
              <a:extLst>
                <a:ext uri="{FF2B5EF4-FFF2-40B4-BE49-F238E27FC236}">
                  <a16:creationId xmlns:a16="http://schemas.microsoft.com/office/drawing/2014/main" id="{830F5198-5096-4D2D-994D-33E41657E56D}"/>
                </a:ext>
              </a:extLst>
            </p:cNvPr>
            <p:cNvSpPr txBox="1"/>
            <p:nvPr/>
          </p:nvSpPr>
          <p:spPr>
            <a:xfrm>
              <a:off x="3515360" y="3982720"/>
              <a:ext cx="518668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3200" dirty="0"/>
                <a:t>Avez-vous des questions ?</a:t>
              </a: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D652D832-E789-424E-9236-BC0BA344057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9" name="Groupe 28">
            <a:extLst>
              <a:ext uri="{FF2B5EF4-FFF2-40B4-BE49-F238E27FC236}">
                <a16:creationId xmlns:a16="http://schemas.microsoft.com/office/drawing/2014/main" id="{2FB25A4A-771F-491B-87CE-85375C4D7BF8}"/>
              </a:ext>
            </a:extLst>
          </p:cNvPr>
          <p:cNvGrpSpPr/>
          <p:nvPr/>
        </p:nvGrpSpPr>
        <p:grpSpPr>
          <a:xfrm>
            <a:off x="8844030" y="2799000"/>
            <a:ext cx="1260000" cy="1260000"/>
            <a:chOff x="9589114" y="2799000"/>
            <a:chExt cx="1260000" cy="1260000"/>
          </a:xfrm>
        </p:grpSpPr>
        <p:sp>
          <p:nvSpPr>
            <p:cNvPr id="14" name="Rectangle : coins arrondis 13">
              <a:extLst>
                <a:ext uri="{FF2B5EF4-FFF2-40B4-BE49-F238E27FC236}">
                  <a16:creationId xmlns:a16="http://schemas.microsoft.com/office/drawing/2014/main" id="{F6718DA8-5E1D-47C5-B893-AD3C41836BF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589114" y="2799000"/>
              <a:ext cx="1260000" cy="1260000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grpSp>
          <p:nvGrpSpPr>
            <p:cNvPr id="18" name="Groupe 17">
              <a:extLst>
                <a:ext uri="{FF2B5EF4-FFF2-40B4-BE49-F238E27FC236}">
                  <a16:creationId xmlns:a16="http://schemas.microsoft.com/office/drawing/2014/main" id="{B9025113-12F5-4678-95DA-CBF45D123027}"/>
                </a:ext>
              </a:extLst>
            </p:cNvPr>
            <p:cNvGrpSpPr/>
            <p:nvPr/>
          </p:nvGrpSpPr>
          <p:grpSpPr>
            <a:xfrm>
              <a:off x="10093114" y="3119223"/>
              <a:ext cx="252000" cy="619553"/>
              <a:chOff x="5797540" y="3119223"/>
              <a:chExt cx="252000" cy="619553"/>
            </a:xfrm>
          </p:grpSpPr>
          <p:sp>
            <p:nvSpPr>
              <p:cNvPr id="16" name="Ellipse 15">
                <a:extLst>
                  <a:ext uri="{FF2B5EF4-FFF2-40B4-BE49-F238E27FC236}">
                    <a16:creationId xmlns:a16="http://schemas.microsoft.com/office/drawing/2014/main" id="{7D2C5D37-D00E-4BAB-A85B-9843FC77DEB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797540" y="3119223"/>
                <a:ext cx="252000" cy="252000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7" name="Ellipse 16">
                <a:extLst>
                  <a:ext uri="{FF2B5EF4-FFF2-40B4-BE49-F238E27FC236}">
                    <a16:creationId xmlns:a16="http://schemas.microsoft.com/office/drawing/2014/main" id="{6CF492B2-79AC-41C8-96DF-59D2C7C56A2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797540" y="3486776"/>
                <a:ext cx="252000" cy="252000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  <p:grpSp>
        <p:nvGrpSpPr>
          <p:cNvPr id="28" name="Groupe 27">
            <a:extLst>
              <a:ext uri="{FF2B5EF4-FFF2-40B4-BE49-F238E27FC236}">
                <a16:creationId xmlns:a16="http://schemas.microsoft.com/office/drawing/2014/main" id="{AA82C1BC-37D3-4973-B2C0-4E43A44562A5}"/>
              </a:ext>
            </a:extLst>
          </p:cNvPr>
          <p:cNvGrpSpPr/>
          <p:nvPr/>
        </p:nvGrpSpPr>
        <p:grpSpPr>
          <a:xfrm>
            <a:off x="-8264769" y="2967205"/>
            <a:ext cx="14133609" cy="923590"/>
            <a:chOff x="-8264769" y="2967205"/>
            <a:chExt cx="14133609" cy="923590"/>
          </a:xfrm>
        </p:grpSpPr>
        <p:cxnSp>
          <p:nvCxnSpPr>
            <p:cNvPr id="3" name="Connecteur droit 2">
              <a:extLst>
                <a:ext uri="{FF2B5EF4-FFF2-40B4-BE49-F238E27FC236}">
                  <a16:creationId xmlns:a16="http://schemas.microsoft.com/office/drawing/2014/main" id="{9F1D5463-C0E8-4AC6-8B1A-B14910FE3967}"/>
                </a:ext>
              </a:extLst>
            </p:cNvPr>
            <p:cNvCxnSpPr>
              <a:cxnSpLocks/>
            </p:cNvCxnSpPr>
            <p:nvPr/>
          </p:nvCxnSpPr>
          <p:spPr>
            <a:xfrm>
              <a:off x="-8264769" y="3429000"/>
              <a:ext cx="13131281" cy="0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5" name="Groupe 24">
              <a:extLst>
                <a:ext uri="{FF2B5EF4-FFF2-40B4-BE49-F238E27FC236}">
                  <a16:creationId xmlns:a16="http://schemas.microsoft.com/office/drawing/2014/main" id="{D58AF838-6A77-45BC-8AAA-2419DED55DB1}"/>
                </a:ext>
              </a:extLst>
            </p:cNvPr>
            <p:cNvGrpSpPr/>
            <p:nvPr/>
          </p:nvGrpSpPr>
          <p:grpSpPr>
            <a:xfrm>
              <a:off x="4930994" y="3201272"/>
              <a:ext cx="937846" cy="455456"/>
              <a:chOff x="4930994" y="3201272"/>
              <a:chExt cx="937846" cy="455456"/>
            </a:xfrm>
          </p:grpSpPr>
          <p:sp>
            <p:nvSpPr>
              <p:cNvPr id="26" name="Rectangle : coins arrondis 25">
                <a:extLst>
                  <a:ext uri="{FF2B5EF4-FFF2-40B4-BE49-F238E27FC236}">
                    <a16:creationId xmlns:a16="http://schemas.microsoft.com/office/drawing/2014/main" id="{E3122306-A873-4992-8E2A-8F43B4E195BE}"/>
                  </a:ext>
                </a:extLst>
              </p:cNvPr>
              <p:cNvSpPr/>
              <p:nvPr/>
            </p:nvSpPr>
            <p:spPr>
              <a:xfrm>
                <a:off x="4930994" y="3201272"/>
                <a:ext cx="937846" cy="87902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7" name="Rectangle : coins arrondis 26">
                <a:extLst>
                  <a:ext uri="{FF2B5EF4-FFF2-40B4-BE49-F238E27FC236}">
                    <a16:creationId xmlns:a16="http://schemas.microsoft.com/office/drawing/2014/main" id="{C4573058-9BFA-4EDF-9BA6-4A9D535BE036}"/>
                  </a:ext>
                </a:extLst>
              </p:cNvPr>
              <p:cNvSpPr/>
              <p:nvPr/>
            </p:nvSpPr>
            <p:spPr>
              <a:xfrm>
                <a:off x="4930994" y="3568826"/>
                <a:ext cx="937846" cy="87902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4" name="Rectangle : coins arrondis 3">
              <a:extLst>
                <a:ext uri="{FF2B5EF4-FFF2-40B4-BE49-F238E27FC236}">
                  <a16:creationId xmlns:a16="http://schemas.microsoft.com/office/drawing/2014/main" id="{FF76AB3F-7586-47AD-843D-D72AD3F4F428}"/>
                </a:ext>
              </a:extLst>
            </p:cNvPr>
            <p:cNvSpPr/>
            <p:nvPr/>
          </p:nvSpPr>
          <p:spPr>
            <a:xfrm>
              <a:off x="4866511" y="2967205"/>
              <a:ext cx="696729" cy="923590"/>
            </a:xfrm>
            <a:prstGeom prst="roundRect">
              <a:avLst>
                <a:gd name="adj" fmla="val 29479"/>
              </a:avLst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Rectangle : coins arrondis 4">
              <a:extLst>
                <a:ext uri="{FF2B5EF4-FFF2-40B4-BE49-F238E27FC236}">
                  <a16:creationId xmlns:a16="http://schemas.microsoft.com/office/drawing/2014/main" id="{D60C2E51-5794-4270-B7D8-C5A0B23E1244}"/>
                </a:ext>
              </a:extLst>
            </p:cNvPr>
            <p:cNvSpPr/>
            <p:nvPr/>
          </p:nvSpPr>
          <p:spPr>
            <a:xfrm>
              <a:off x="4607518" y="3308217"/>
              <a:ext cx="323476" cy="24156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5" name="Espace réservé de la date 11">
            <a:extLst>
              <a:ext uri="{FF2B5EF4-FFF2-40B4-BE49-F238E27FC236}">
                <a16:creationId xmlns:a16="http://schemas.microsoft.com/office/drawing/2014/main" id="{962CF6BA-377F-4999-A343-3BAC11023C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211122"/>
            <a:ext cx="2743200" cy="365125"/>
          </a:xfrm>
          <a:ln>
            <a:noFill/>
          </a:ln>
        </p:spPr>
        <p:txBody>
          <a:bodyPr/>
          <a:lstStyle/>
          <a:p>
            <a:pPr algn="ctr"/>
            <a:fld id="{5EDB44AA-4BA4-4EE7-A5DF-0A88D1BC7CB1}" type="datetime2">
              <a:rPr lang="fr-FR" sz="1600" smtClean="0">
                <a:solidFill>
                  <a:schemeClr val="tx1"/>
                </a:solidFill>
              </a:rPr>
              <a:pPr algn="ctr"/>
              <a:t>jeudi 15 novembre 2018</a:t>
            </a:fld>
            <a:endParaRPr lang="fr-FR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3479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0 L 0.29818 0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0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147343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</TotalTime>
  <Words>71</Words>
  <Application>Microsoft Office PowerPoint</Application>
  <PresentationFormat>Grand écran</PresentationFormat>
  <Paragraphs>19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Haettenschweiler</vt:lpstr>
      <vt:lpstr>Webdings</vt:lpstr>
      <vt:lpstr>Thème Office</vt:lpstr>
      <vt:lpstr>Smart Adaptor :  moins de gaspillage, plus d’autonomie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Thomas L.</dc:creator>
  <cp:lastModifiedBy>EofficeQI5m</cp:lastModifiedBy>
  <cp:revision>45</cp:revision>
  <dcterms:created xsi:type="dcterms:W3CDTF">2018-11-13T22:01:28Z</dcterms:created>
  <dcterms:modified xsi:type="dcterms:W3CDTF">2018-11-15T12:56:12Z</dcterms:modified>
</cp:coreProperties>
</file>