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omfortaa" panose="020B0604020202020204" charset="0"/>
      <p:regular r:id="rId9"/>
      <p:bold r:id="rId10"/>
    </p:embeddedFon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9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C004E-62D5-4DF5-AB62-2860E87A17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6EB3416-8965-49E9-94BD-8BDA93FD37FF}">
      <dgm:prSet phldrT="[Texte]" custT="1"/>
      <dgm:spPr/>
      <dgm:t>
        <a:bodyPr/>
        <a:lstStyle/>
        <a:p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gm:t>
    </dgm:pt>
    <dgm:pt modelId="{8171BCE6-7347-4713-AC3A-3F8AA3A279CE}" type="parTrans" cxnId="{E5D94B63-8F87-4871-A4FF-53DE3893D4BF}">
      <dgm:prSet/>
      <dgm:spPr/>
      <dgm:t>
        <a:bodyPr/>
        <a:lstStyle/>
        <a:p>
          <a:endParaRPr lang="en-GB"/>
        </a:p>
      </dgm:t>
    </dgm:pt>
    <dgm:pt modelId="{D959BDD7-C72C-43E0-9A44-ED3740A36A8D}" type="sibTrans" cxnId="{E5D94B63-8F87-4871-A4FF-53DE3893D4BF}">
      <dgm:prSet/>
      <dgm:spPr/>
      <dgm:t>
        <a:bodyPr/>
        <a:lstStyle/>
        <a:p>
          <a:endParaRPr lang="en-GB"/>
        </a:p>
      </dgm:t>
    </dgm:pt>
    <dgm:pt modelId="{34418B97-5B0B-4B19-8257-7BE7B29FAADC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143886AE-4AA0-4755-9BB5-12293302137A}" type="parTrans" cxnId="{39F7D908-A045-4F79-98C1-B5941F49B642}">
      <dgm:prSet/>
      <dgm:spPr/>
      <dgm:t>
        <a:bodyPr/>
        <a:lstStyle/>
        <a:p>
          <a:endParaRPr lang="en-GB"/>
        </a:p>
      </dgm:t>
    </dgm:pt>
    <dgm:pt modelId="{51F1DFC7-F440-4DE4-81E0-D0383C2D0D5C}" type="sibTrans" cxnId="{39F7D908-A045-4F79-98C1-B5941F49B642}">
      <dgm:prSet/>
      <dgm:spPr/>
      <dgm:t>
        <a:bodyPr/>
        <a:lstStyle/>
        <a:p>
          <a:endParaRPr lang="en-GB"/>
        </a:p>
      </dgm:t>
    </dgm:pt>
    <dgm:pt modelId="{86D6D9D2-4174-40E8-A5C7-003160023D41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Bourges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7E8E3423-BACE-4125-8166-709DAB6C8831}" type="parTrans" cxnId="{46A694DC-7859-42A1-941B-2B8FA276BD91}">
      <dgm:prSet/>
      <dgm:spPr/>
      <dgm:t>
        <a:bodyPr/>
        <a:lstStyle/>
        <a:p>
          <a:endParaRPr lang="en-GB"/>
        </a:p>
      </dgm:t>
    </dgm:pt>
    <dgm:pt modelId="{C1ECCC8F-B2F5-4BD9-9EB5-4F1784420C32}" type="sibTrans" cxnId="{46A694DC-7859-42A1-941B-2B8FA276BD91}">
      <dgm:prSet/>
      <dgm:spPr/>
      <dgm:t>
        <a:bodyPr/>
        <a:lstStyle/>
        <a:p>
          <a:endParaRPr lang="en-GB"/>
        </a:p>
      </dgm:t>
    </dgm:pt>
    <dgm:pt modelId="{0495E457-FBE1-4151-9BD2-D8EBDBC2BC82}">
      <dgm:prSet phldrT="[Texte]" custT="1"/>
      <dgm:spPr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gm:t>
    </dgm:pt>
    <dgm:pt modelId="{509A9D36-6E19-4436-9761-CDB53CBE2E68}" type="parTrans" cxnId="{6DA78B21-B654-4B08-9670-75FC3D40AB84}">
      <dgm:prSet/>
      <dgm:spPr/>
      <dgm:t>
        <a:bodyPr/>
        <a:lstStyle/>
        <a:p>
          <a:endParaRPr lang="en-GB"/>
        </a:p>
      </dgm:t>
    </dgm:pt>
    <dgm:pt modelId="{088D136E-4DC2-40F8-88C5-743FFA46213E}" type="sibTrans" cxnId="{6DA78B21-B654-4B08-9670-75FC3D40AB84}">
      <dgm:prSet/>
      <dgm:spPr/>
      <dgm:t>
        <a:bodyPr/>
        <a:lstStyle/>
        <a:p>
          <a:endParaRPr lang="en-GB"/>
        </a:p>
      </dgm:t>
    </dgm:pt>
    <dgm:pt modelId="{979A1059-1DC3-4B7C-B3FD-CF548850C5AE}" type="pres">
      <dgm:prSet presAssocID="{C8AC004E-62D5-4DF5-AB62-2860E87A17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FEBF69-64DB-44BB-B8E1-287D22FAEE7F}" type="pres">
      <dgm:prSet presAssocID="{B6EB3416-8965-49E9-94BD-8BDA93FD37FF}" presName="hierRoot1" presStyleCnt="0">
        <dgm:presLayoutVars>
          <dgm:hierBranch val="init"/>
        </dgm:presLayoutVars>
      </dgm:prSet>
      <dgm:spPr/>
    </dgm:pt>
    <dgm:pt modelId="{B713AB5F-B75D-47C6-B53A-D8354D1B90F3}" type="pres">
      <dgm:prSet presAssocID="{B6EB3416-8965-49E9-94BD-8BDA93FD37FF}" presName="rootComposite1" presStyleCnt="0"/>
      <dgm:spPr/>
    </dgm:pt>
    <dgm:pt modelId="{0B187D8F-EB97-4C23-8010-BDDA3787060F}" type="pres">
      <dgm:prSet presAssocID="{B6EB3416-8965-49E9-94BD-8BDA93FD37FF}" presName="rootText1" presStyleLbl="node0" presStyleIdx="0" presStyleCnt="1">
        <dgm:presLayoutVars>
          <dgm:chPref val="3"/>
        </dgm:presLayoutVars>
      </dgm:prSet>
      <dgm:spPr/>
    </dgm:pt>
    <dgm:pt modelId="{5297EFBF-024B-4061-B3FA-D39F61DF9C5C}" type="pres">
      <dgm:prSet presAssocID="{B6EB3416-8965-49E9-94BD-8BDA93FD37FF}" presName="rootConnector1" presStyleLbl="node1" presStyleIdx="0" presStyleCnt="0"/>
      <dgm:spPr/>
    </dgm:pt>
    <dgm:pt modelId="{EF289E14-EDD2-4FE6-A77D-039C045BB399}" type="pres">
      <dgm:prSet presAssocID="{B6EB3416-8965-49E9-94BD-8BDA93FD37FF}" presName="hierChild2" presStyleCnt="0"/>
      <dgm:spPr/>
    </dgm:pt>
    <dgm:pt modelId="{9F5F4F02-4A5D-4289-8A8F-650F7FE5FA71}" type="pres">
      <dgm:prSet presAssocID="{143886AE-4AA0-4755-9BB5-12293302137A}" presName="Name37" presStyleLbl="parChTrans1D2" presStyleIdx="0" presStyleCnt="3"/>
      <dgm:spPr/>
    </dgm:pt>
    <dgm:pt modelId="{C9D184F5-2C02-417A-8AF8-2A97C85FEBB1}" type="pres">
      <dgm:prSet presAssocID="{34418B97-5B0B-4B19-8257-7BE7B29FAADC}" presName="hierRoot2" presStyleCnt="0">
        <dgm:presLayoutVars>
          <dgm:hierBranch val="init"/>
        </dgm:presLayoutVars>
      </dgm:prSet>
      <dgm:spPr/>
    </dgm:pt>
    <dgm:pt modelId="{404EC1DE-33C2-4060-81A5-5E827FCC7291}" type="pres">
      <dgm:prSet presAssocID="{34418B97-5B0B-4B19-8257-7BE7B29FAADC}" presName="rootComposite" presStyleCnt="0"/>
      <dgm:spPr/>
    </dgm:pt>
    <dgm:pt modelId="{59E09FF4-723A-4A0A-B5A2-AA4C3719829C}" type="pres">
      <dgm:prSet presAssocID="{34418B97-5B0B-4B19-8257-7BE7B29FAADC}" presName="rootText" presStyleLbl="node2" presStyleIdx="0" presStyleCnt="3">
        <dgm:presLayoutVars>
          <dgm:chPref val="3"/>
        </dgm:presLayoutVars>
      </dgm:prSet>
      <dgm:spPr>
        <a:xfrm>
          <a:off x="456" y="2202803"/>
          <a:ext cx="1987215" cy="993607"/>
        </a:xfrm>
        <a:prstGeom prst="rect">
          <a:avLst/>
        </a:prstGeom>
      </dgm:spPr>
    </dgm:pt>
    <dgm:pt modelId="{A7F69362-0573-4B86-AA8A-5C95A7491B70}" type="pres">
      <dgm:prSet presAssocID="{34418B97-5B0B-4B19-8257-7BE7B29FAADC}" presName="rootConnector" presStyleLbl="node2" presStyleIdx="0" presStyleCnt="3"/>
      <dgm:spPr/>
    </dgm:pt>
    <dgm:pt modelId="{7E03B72C-4379-4C6C-ABCF-DAF4189131A6}" type="pres">
      <dgm:prSet presAssocID="{34418B97-5B0B-4B19-8257-7BE7B29FAADC}" presName="hierChild4" presStyleCnt="0"/>
      <dgm:spPr/>
    </dgm:pt>
    <dgm:pt modelId="{B8E85F71-10AF-47B5-96AA-1236B7E48FA5}" type="pres">
      <dgm:prSet presAssocID="{34418B97-5B0B-4B19-8257-7BE7B29FAADC}" presName="hierChild5" presStyleCnt="0"/>
      <dgm:spPr/>
    </dgm:pt>
    <dgm:pt modelId="{287510B7-E528-45B1-9C5E-DA6D03B0F48B}" type="pres">
      <dgm:prSet presAssocID="{7E8E3423-BACE-4125-8166-709DAB6C8831}" presName="Name37" presStyleLbl="parChTrans1D2" presStyleIdx="1" presStyleCnt="3"/>
      <dgm:spPr/>
    </dgm:pt>
    <dgm:pt modelId="{E817F951-6B92-4CFF-8DF4-2688901ABB02}" type="pres">
      <dgm:prSet presAssocID="{86D6D9D2-4174-40E8-A5C7-003160023D41}" presName="hierRoot2" presStyleCnt="0">
        <dgm:presLayoutVars>
          <dgm:hierBranch val="init"/>
        </dgm:presLayoutVars>
      </dgm:prSet>
      <dgm:spPr/>
    </dgm:pt>
    <dgm:pt modelId="{FA0B98F6-5395-452C-9585-5A82CEE23F61}" type="pres">
      <dgm:prSet presAssocID="{86D6D9D2-4174-40E8-A5C7-003160023D41}" presName="rootComposite" presStyleCnt="0"/>
      <dgm:spPr/>
    </dgm:pt>
    <dgm:pt modelId="{23560F7A-058E-4DF2-A954-1D68156159C6}" type="pres">
      <dgm:prSet presAssocID="{86D6D9D2-4174-40E8-A5C7-003160023D41}" presName="rootText" presStyleLbl="node2" presStyleIdx="1" presStyleCnt="3" custScaleX="100097" custScaleY="100829">
        <dgm:presLayoutVars>
          <dgm:chPref val="3"/>
        </dgm:presLayoutVars>
      </dgm:prSet>
      <dgm:spPr>
        <a:xfrm>
          <a:off x="2421749" y="2204110"/>
          <a:ext cx="1953689" cy="999830"/>
        </a:xfrm>
        <a:prstGeom prst="rect">
          <a:avLst/>
        </a:prstGeom>
      </dgm:spPr>
    </dgm:pt>
    <dgm:pt modelId="{4BED6B84-E38E-4739-9D82-BF63240F4AF8}" type="pres">
      <dgm:prSet presAssocID="{86D6D9D2-4174-40E8-A5C7-003160023D41}" presName="rootConnector" presStyleLbl="node2" presStyleIdx="1" presStyleCnt="3"/>
      <dgm:spPr/>
    </dgm:pt>
    <dgm:pt modelId="{5EA83E8E-9536-4F2B-B2DA-3102ADF81890}" type="pres">
      <dgm:prSet presAssocID="{86D6D9D2-4174-40E8-A5C7-003160023D41}" presName="hierChild4" presStyleCnt="0"/>
      <dgm:spPr/>
    </dgm:pt>
    <dgm:pt modelId="{6FC62BA6-144E-4F24-9574-A10A62E6A7DB}" type="pres">
      <dgm:prSet presAssocID="{86D6D9D2-4174-40E8-A5C7-003160023D41}" presName="hierChild5" presStyleCnt="0"/>
      <dgm:spPr/>
    </dgm:pt>
    <dgm:pt modelId="{216E1B48-8ACB-48FB-9B4F-A9C409454387}" type="pres">
      <dgm:prSet presAssocID="{509A9D36-6E19-4436-9761-CDB53CBE2E68}" presName="Name37" presStyleLbl="parChTrans1D2" presStyleIdx="2" presStyleCnt="3"/>
      <dgm:spPr/>
    </dgm:pt>
    <dgm:pt modelId="{753E5215-443E-4C4D-8D2D-7C010F3E9F8C}" type="pres">
      <dgm:prSet presAssocID="{0495E457-FBE1-4151-9BD2-D8EBDBC2BC82}" presName="hierRoot2" presStyleCnt="0">
        <dgm:presLayoutVars>
          <dgm:hierBranch val="init"/>
        </dgm:presLayoutVars>
      </dgm:prSet>
      <dgm:spPr/>
    </dgm:pt>
    <dgm:pt modelId="{CB480B6C-7EA1-4B7B-B784-F1F3915C3C38}" type="pres">
      <dgm:prSet presAssocID="{0495E457-FBE1-4151-9BD2-D8EBDBC2BC82}" presName="rootComposite" presStyleCnt="0"/>
      <dgm:spPr/>
    </dgm:pt>
    <dgm:pt modelId="{A5BA6F8D-8DEC-45D1-878D-A2DA6C321B26}" type="pres">
      <dgm:prSet presAssocID="{0495E457-FBE1-4151-9BD2-D8EBDBC2BC82}" presName="rootText" presStyleLbl="node2" presStyleIdx="2" presStyleCnt="3">
        <dgm:presLayoutVars>
          <dgm:chPref val="3"/>
        </dgm:presLayoutVars>
      </dgm:prSet>
      <dgm:spPr>
        <a:xfrm>
          <a:off x="4809517" y="2202803"/>
          <a:ext cx="1987215" cy="993607"/>
        </a:xfrm>
        <a:prstGeom prst="rect">
          <a:avLst/>
        </a:prstGeom>
      </dgm:spPr>
    </dgm:pt>
    <dgm:pt modelId="{E73A22F1-0DCF-4352-938F-E8BC9076245E}" type="pres">
      <dgm:prSet presAssocID="{0495E457-FBE1-4151-9BD2-D8EBDBC2BC82}" presName="rootConnector" presStyleLbl="node2" presStyleIdx="2" presStyleCnt="3"/>
      <dgm:spPr/>
    </dgm:pt>
    <dgm:pt modelId="{6F88A122-F31D-4D47-A88E-53703188FF60}" type="pres">
      <dgm:prSet presAssocID="{0495E457-FBE1-4151-9BD2-D8EBDBC2BC82}" presName="hierChild4" presStyleCnt="0"/>
      <dgm:spPr/>
    </dgm:pt>
    <dgm:pt modelId="{2C4D7334-7C7A-4332-9132-B47C7EA93376}" type="pres">
      <dgm:prSet presAssocID="{0495E457-FBE1-4151-9BD2-D8EBDBC2BC82}" presName="hierChild5" presStyleCnt="0"/>
      <dgm:spPr/>
    </dgm:pt>
    <dgm:pt modelId="{20AE1EFD-EE3C-48A0-A02A-F6D6D09567B8}" type="pres">
      <dgm:prSet presAssocID="{B6EB3416-8965-49E9-94BD-8BDA93FD37FF}" presName="hierChild3" presStyleCnt="0"/>
      <dgm:spPr/>
    </dgm:pt>
  </dgm:ptLst>
  <dgm:cxnLst>
    <dgm:cxn modelId="{39F7D908-A045-4F79-98C1-B5941F49B642}" srcId="{B6EB3416-8965-49E9-94BD-8BDA93FD37FF}" destId="{34418B97-5B0B-4B19-8257-7BE7B29FAADC}" srcOrd="0" destOrd="0" parTransId="{143886AE-4AA0-4755-9BB5-12293302137A}" sibTransId="{51F1DFC7-F440-4DE4-81E0-D0383C2D0D5C}"/>
    <dgm:cxn modelId="{EB5A1E09-C772-4612-A10E-9ECD0A64C3BB}" type="presOf" srcId="{B6EB3416-8965-49E9-94BD-8BDA93FD37FF}" destId="{5297EFBF-024B-4061-B3FA-D39F61DF9C5C}" srcOrd="1" destOrd="0" presId="urn:microsoft.com/office/officeart/2005/8/layout/orgChart1"/>
    <dgm:cxn modelId="{A1807219-8318-4CC2-92DF-57D7440E026C}" type="presOf" srcId="{B6EB3416-8965-49E9-94BD-8BDA93FD37FF}" destId="{0B187D8F-EB97-4C23-8010-BDDA3787060F}" srcOrd="0" destOrd="0" presId="urn:microsoft.com/office/officeart/2005/8/layout/orgChart1"/>
    <dgm:cxn modelId="{6DA78B21-B654-4B08-9670-75FC3D40AB84}" srcId="{B6EB3416-8965-49E9-94BD-8BDA93FD37FF}" destId="{0495E457-FBE1-4151-9BD2-D8EBDBC2BC82}" srcOrd="2" destOrd="0" parTransId="{509A9D36-6E19-4436-9761-CDB53CBE2E68}" sibTransId="{088D136E-4DC2-40F8-88C5-743FFA46213E}"/>
    <dgm:cxn modelId="{E5D94B63-8F87-4871-A4FF-53DE3893D4BF}" srcId="{C8AC004E-62D5-4DF5-AB62-2860E87A17B0}" destId="{B6EB3416-8965-49E9-94BD-8BDA93FD37FF}" srcOrd="0" destOrd="0" parTransId="{8171BCE6-7347-4713-AC3A-3F8AA3A279CE}" sibTransId="{D959BDD7-C72C-43E0-9A44-ED3740A36A8D}"/>
    <dgm:cxn modelId="{8E975868-D44E-4B8A-8E67-98CAB3A5CCE0}" type="presOf" srcId="{86D6D9D2-4174-40E8-A5C7-003160023D41}" destId="{4BED6B84-E38E-4739-9D82-BF63240F4AF8}" srcOrd="1" destOrd="0" presId="urn:microsoft.com/office/officeart/2005/8/layout/orgChart1"/>
    <dgm:cxn modelId="{B0A18672-8719-426E-A035-0256869B8A7F}" type="presOf" srcId="{143886AE-4AA0-4755-9BB5-12293302137A}" destId="{9F5F4F02-4A5D-4289-8A8F-650F7FE5FA71}" srcOrd="0" destOrd="0" presId="urn:microsoft.com/office/officeart/2005/8/layout/orgChart1"/>
    <dgm:cxn modelId="{B4D72457-383D-4F83-A875-D659C15F5BD9}" type="presOf" srcId="{7E8E3423-BACE-4125-8166-709DAB6C8831}" destId="{287510B7-E528-45B1-9C5E-DA6D03B0F48B}" srcOrd="0" destOrd="0" presId="urn:microsoft.com/office/officeart/2005/8/layout/orgChart1"/>
    <dgm:cxn modelId="{8918BA5A-BE98-418F-8CDF-CF50EF01711C}" type="presOf" srcId="{C8AC004E-62D5-4DF5-AB62-2860E87A17B0}" destId="{979A1059-1DC3-4B7C-B3FD-CF548850C5AE}" srcOrd="0" destOrd="0" presId="urn:microsoft.com/office/officeart/2005/8/layout/orgChart1"/>
    <dgm:cxn modelId="{E20E267B-0F21-4DE6-A48A-80260116B227}" type="presOf" srcId="{34418B97-5B0B-4B19-8257-7BE7B29FAADC}" destId="{A7F69362-0573-4B86-AA8A-5C95A7491B70}" srcOrd="1" destOrd="0" presId="urn:microsoft.com/office/officeart/2005/8/layout/orgChart1"/>
    <dgm:cxn modelId="{FD88A07E-6F16-40A5-8951-FF5E25E9E766}" type="presOf" srcId="{34418B97-5B0B-4B19-8257-7BE7B29FAADC}" destId="{59E09FF4-723A-4A0A-B5A2-AA4C3719829C}" srcOrd="0" destOrd="0" presId="urn:microsoft.com/office/officeart/2005/8/layout/orgChart1"/>
    <dgm:cxn modelId="{4F7A90A0-7933-405E-8DC3-1171614D0684}" type="presOf" srcId="{0495E457-FBE1-4151-9BD2-D8EBDBC2BC82}" destId="{A5BA6F8D-8DEC-45D1-878D-A2DA6C321B26}" srcOrd="0" destOrd="0" presId="urn:microsoft.com/office/officeart/2005/8/layout/orgChart1"/>
    <dgm:cxn modelId="{FA5047D3-E44A-49A4-88DB-9A2013470EEC}" type="presOf" srcId="{0495E457-FBE1-4151-9BD2-D8EBDBC2BC82}" destId="{E73A22F1-0DCF-4352-938F-E8BC9076245E}" srcOrd="1" destOrd="0" presId="urn:microsoft.com/office/officeart/2005/8/layout/orgChart1"/>
    <dgm:cxn modelId="{46A694DC-7859-42A1-941B-2B8FA276BD91}" srcId="{B6EB3416-8965-49E9-94BD-8BDA93FD37FF}" destId="{86D6D9D2-4174-40E8-A5C7-003160023D41}" srcOrd="1" destOrd="0" parTransId="{7E8E3423-BACE-4125-8166-709DAB6C8831}" sibTransId="{C1ECCC8F-B2F5-4BD9-9EB5-4F1784420C32}"/>
    <dgm:cxn modelId="{0ED21BE9-4186-4F31-9801-EF77521EFA98}" type="presOf" srcId="{509A9D36-6E19-4436-9761-CDB53CBE2E68}" destId="{216E1B48-8ACB-48FB-9B4F-A9C409454387}" srcOrd="0" destOrd="0" presId="urn:microsoft.com/office/officeart/2005/8/layout/orgChart1"/>
    <dgm:cxn modelId="{4D75B8EB-8CEC-4BAB-8405-4EFF041D829F}" type="presOf" srcId="{86D6D9D2-4174-40E8-A5C7-003160023D41}" destId="{23560F7A-058E-4DF2-A954-1D68156159C6}" srcOrd="0" destOrd="0" presId="urn:microsoft.com/office/officeart/2005/8/layout/orgChart1"/>
    <dgm:cxn modelId="{B6ECC9A1-CCF9-4854-8AF3-CEDC57DF0A0F}" type="presParOf" srcId="{979A1059-1DC3-4B7C-B3FD-CF548850C5AE}" destId="{D7FEBF69-64DB-44BB-B8E1-287D22FAEE7F}" srcOrd="0" destOrd="0" presId="urn:microsoft.com/office/officeart/2005/8/layout/orgChart1"/>
    <dgm:cxn modelId="{2E5D875F-3C9D-45B4-B389-C2FCD7E2CF2F}" type="presParOf" srcId="{D7FEBF69-64DB-44BB-B8E1-287D22FAEE7F}" destId="{B713AB5F-B75D-47C6-B53A-D8354D1B90F3}" srcOrd="0" destOrd="0" presId="urn:microsoft.com/office/officeart/2005/8/layout/orgChart1"/>
    <dgm:cxn modelId="{3355E315-ACFB-4DF4-80E7-B27996984AFE}" type="presParOf" srcId="{B713AB5F-B75D-47C6-B53A-D8354D1B90F3}" destId="{0B187D8F-EB97-4C23-8010-BDDA3787060F}" srcOrd="0" destOrd="0" presId="urn:microsoft.com/office/officeart/2005/8/layout/orgChart1"/>
    <dgm:cxn modelId="{B84071B5-6ECA-4841-95A6-FA986BD7BAC1}" type="presParOf" srcId="{B713AB5F-B75D-47C6-B53A-D8354D1B90F3}" destId="{5297EFBF-024B-4061-B3FA-D39F61DF9C5C}" srcOrd="1" destOrd="0" presId="urn:microsoft.com/office/officeart/2005/8/layout/orgChart1"/>
    <dgm:cxn modelId="{60615A0F-4BA0-4DEE-9EEC-6556F508A57C}" type="presParOf" srcId="{D7FEBF69-64DB-44BB-B8E1-287D22FAEE7F}" destId="{EF289E14-EDD2-4FE6-A77D-039C045BB399}" srcOrd="1" destOrd="0" presId="urn:microsoft.com/office/officeart/2005/8/layout/orgChart1"/>
    <dgm:cxn modelId="{AF5F6F97-FADF-4C77-8DC0-EB4F5F88EFF7}" type="presParOf" srcId="{EF289E14-EDD2-4FE6-A77D-039C045BB399}" destId="{9F5F4F02-4A5D-4289-8A8F-650F7FE5FA71}" srcOrd="0" destOrd="0" presId="urn:microsoft.com/office/officeart/2005/8/layout/orgChart1"/>
    <dgm:cxn modelId="{BCE8D90F-FD6B-4D06-A20A-7D7621FD4166}" type="presParOf" srcId="{EF289E14-EDD2-4FE6-A77D-039C045BB399}" destId="{C9D184F5-2C02-417A-8AF8-2A97C85FEBB1}" srcOrd="1" destOrd="0" presId="urn:microsoft.com/office/officeart/2005/8/layout/orgChart1"/>
    <dgm:cxn modelId="{F2E19BF6-CC4F-49E4-8E93-EDAA8DE74153}" type="presParOf" srcId="{C9D184F5-2C02-417A-8AF8-2A97C85FEBB1}" destId="{404EC1DE-33C2-4060-81A5-5E827FCC7291}" srcOrd="0" destOrd="0" presId="urn:microsoft.com/office/officeart/2005/8/layout/orgChart1"/>
    <dgm:cxn modelId="{58506F9B-F61D-4E8B-A526-DBB8CA3E4D8F}" type="presParOf" srcId="{404EC1DE-33C2-4060-81A5-5E827FCC7291}" destId="{59E09FF4-723A-4A0A-B5A2-AA4C3719829C}" srcOrd="0" destOrd="0" presId="urn:microsoft.com/office/officeart/2005/8/layout/orgChart1"/>
    <dgm:cxn modelId="{738C713E-50EF-4B09-99FB-7E0F7A5014D6}" type="presParOf" srcId="{404EC1DE-33C2-4060-81A5-5E827FCC7291}" destId="{A7F69362-0573-4B86-AA8A-5C95A7491B70}" srcOrd="1" destOrd="0" presId="urn:microsoft.com/office/officeart/2005/8/layout/orgChart1"/>
    <dgm:cxn modelId="{009F8B08-ACC6-4C15-9431-63CB0D57E7DC}" type="presParOf" srcId="{C9D184F5-2C02-417A-8AF8-2A97C85FEBB1}" destId="{7E03B72C-4379-4C6C-ABCF-DAF4189131A6}" srcOrd="1" destOrd="0" presId="urn:microsoft.com/office/officeart/2005/8/layout/orgChart1"/>
    <dgm:cxn modelId="{609B0871-64BA-4FCE-8E5E-02CF87BECC24}" type="presParOf" srcId="{C9D184F5-2C02-417A-8AF8-2A97C85FEBB1}" destId="{B8E85F71-10AF-47B5-96AA-1236B7E48FA5}" srcOrd="2" destOrd="0" presId="urn:microsoft.com/office/officeart/2005/8/layout/orgChart1"/>
    <dgm:cxn modelId="{064E027F-9A9C-4AC9-A60E-2407EC13E640}" type="presParOf" srcId="{EF289E14-EDD2-4FE6-A77D-039C045BB399}" destId="{287510B7-E528-45B1-9C5E-DA6D03B0F48B}" srcOrd="2" destOrd="0" presId="urn:microsoft.com/office/officeart/2005/8/layout/orgChart1"/>
    <dgm:cxn modelId="{6CA350E4-8524-4828-B3FA-5D37E65B849E}" type="presParOf" srcId="{EF289E14-EDD2-4FE6-A77D-039C045BB399}" destId="{E817F951-6B92-4CFF-8DF4-2688901ABB02}" srcOrd="3" destOrd="0" presId="urn:microsoft.com/office/officeart/2005/8/layout/orgChart1"/>
    <dgm:cxn modelId="{3C5605B0-5D28-4794-B832-C9AF45B5F166}" type="presParOf" srcId="{E817F951-6B92-4CFF-8DF4-2688901ABB02}" destId="{FA0B98F6-5395-452C-9585-5A82CEE23F61}" srcOrd="0" destOrd="0" presId="urn:microsoft.com/office/officeart/2005/8/layout/orgChart1"/>
    <dgm:cxn modelId="{2FED39B4-433E-4562-B646-0B723C1B002A}" type="presParOf" srcId="{FA0B98F6-5395-452C-9585-5A82CEE23F61}" destId="{23560F7A-058E-4DF2-A954-1D68156159C6}" srcOrd="0" destOrd="0" presId="urn:microsoft.com/office/officeart/2005/8/layout/orgChart1"/>
    <dgm:cxn modelId="{CC29BA4F-1BDA-47F4-A129-F962DD3A364C}" type="presParOf" srcId="{FA0B98F6-5395-452C-9585-5A82CEE23F61}" destId="{4BED6B84-E38E-4739-9D82-BF63240F4AF8}" srcOrd="1" destOrd="0" presId="urn:microsoft.com/office/officeart/2005/8/layout/orgChart1"/>
    <dgm:cxn modelId="{C2F3B88B-EAE6-471D-8ECE-8DB37E1AEEDE}" type="presParOf" srcId="{E817F951-6B92-4CFF-8DF4-2688901ABB02}" destId="{5EA83E8E-9536-4F2B-B2DA-3102ADF81890}" srcOrd="1" destOrd="0" presId="urn:microsoft.com/office/officeart/2005/8/layout/orgChart1"/>
    <dgm:cxn modelId="{48128E77-5F72-4933-B3E5-0B5CBFBE1075}" type="presParOf" srcId="{E817F951-6B92-4CFF-8DF4-2688901ABB02}" destId="{6FC62BA6-144E-4F24-9574-A10A62E6A7DB}" srcOrd="2" destOrd="0" presId="urn:microsoft.com/office/officeart/2005/8/layout/orgChart1"/>
    <dgm:cxn modelId="{84E18A26-F208-4DC1-BB78-DF290758336F}" type="presParOf" srcId="{EF289E14-EDD2-4FE6-A77D-039C045BB399}" destId="{216E1B48-8ACB-48FB-9B4F-A9C409454387}" srcOrd="4" destOrd="0" presId="urn:microsoft.com/office/officeart/2005/8/layout/orgChart1"/>
    <dgm:cxn modelId="{C59C30F7-6742-494C-98EA-C7CAFE56450D}" type="presParOf" srcId="{EF289E14-EDD2-4FE6-A77D-039C045BB399}" destId="{753E5215-443E-4C4D-8D2D-7C010F3E9F8C}" srcOrd="5" destOrd="0" presId="urn:microsoft.com/office/officeart/2005/8/layout/orgChart1"/>
    <dgm:cxn modelId="{DAC31054-8B2D-46CD-8717-6BCE2065824F}" type="presParOf" srcId="{753E5215-443E-4C4D-8D2D-7C010F3E9F8C}" destId="{CB480B6C-7EA1-4B7B-B784-F1F3915C3C38}" srcOrd="0" destOrd="0" presId="urn:microsoft.com/office/officeart/2005/8/layout/orgChart1"/>
    <dgm:cxn modelId="{F64B2784-3237-40B7-8D98-F88C38D5730F}" type="presParOf" srcId="{CB480B6C-7EA1-4B7B-B784-F1F3915C3C38}" destId="{A5BA6F8D-8DEC-45D1-878D-A2DA6C321B26}" srcOrd="0" destOrd="0" presId="urn:microsoft.com/office/officeart/2005/8/layout/orgChart1"/>
    <dgm:cxn modelId="{4D0C1860-E723-42EB-ACE2-8E5BA3F60681}" type="presParOf" srcId="{CB480B6C-7EA1-4B7B-B784-F1F3915C3C38}" destId="{E73A22F1-0DCF-4352-938F-E8BC9076245E}" srcOrd="1" destOrd="0" presId="urn:microsoft.com/office/officeart/2005/8/layout/orgChart1"/>
    <dgm:cxn modelId="{A7D07CB6-0657-42F4-BD12-AA06F15BE966}" type="presParOf" srcId="{753E5215-443E-4C4D-8D2D-7C010F3E9F8C}" destId="{6F88A122-F31D-4D47-A88E-53703188FF60}" srcOrd="1" destOrd="0" presId="urn:microsoft.com/office/officeart/2005/8/layout/orgChart1"/>
    <dgm:cxn modelId="{A52AC934-5685-449D-9080-5530BC1111F9}" type="presParOf" srcId="{753E5215-443E-4C4D-8D2D-7C010F3E9F8C}" destId="{2C4D7334-7C7A-4332-9132-B47C7EA93376}" srcOrd="2" destOrd="0" presId="urn:microsoft.com/office/officeart/2005/8/layout/orgChart1"/>
    <dgm:cxn modelId="{FA44BCD9-4258-4A85-BC78-307618FA4B3B}" type="presParOf" srcId="{D7FEBF69-64DB-44BB-B8E1-287D22FAEE7F}" destId="{20AE1EFD-EE3C-48A0-A02A-F6D6D09567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E1B48-8ACB-48FB-9B4F-A9C409454387}">
      <dsp:nvSpPr>
        <dsp:cNvPr id="0" name=""/>
        <dsp:cNvSpPr/>
      </dsp:nvSpPr>
      <dsp:spPr>
        <a:xfrm>
          <a:off x="3398594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39"/>
              </a:lnTo>
              <a:lnTo>
                <a:pt x="2402983" y="208439"/>
              </a:lnTo>
              <a:lnTo>
                <a:pt x="2402983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510B7-E528-45B1-9C5E-DA6D03B0F48B}">
      <dsp:nvSpPr>
        <dsp:cNvPr id="0" name=""/>
        <dsp:cNvSpPr/>
      </dsp:nvSpPr>
      <dsp:spPr>
        <a:xfrm>
          <a:off x="3352874" y="1781591"/>
          <a:ext cx="91440" cy="416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F4F02-4A5D-4289-8A8F-650F7FE5FA71}">
      <dsp:nvSpPr>
        <dsp:cNvPr id="0" name=""/>
        <dsp:cNvSpPr/>
      </dsp:nvSpPr>
      <dsp:spPr>
        <a:xfrm>
          <a:off x="995611" y="1781591"/>
          <a:ext cx="2402983" cy="416879"/>
        </a:xfrm>
        <a:custGeom>
          <a:avLst/>
          <a:gdLst/>
          <a:ahLst/>
          <a:cxnLst/>
          <a:rect l="0" t="0" r="0" b="0"/>
          <a:pathLst>
            <a:path>
              <a:moveTo>
                <a:pt x="2402983" y="0"/>
              </a:moveTo>
              <a:lnTo>
                <a:pt x="2402983" y="208439"/>
              </a:lnTo>
              <a:lnTo>
                <a:pt x="0" y="208439"/>
              </a:lnTo>
              <a:lnTo>
                <a:pt x="0" y="41687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87D8F-EB97-4C23-8010-BDDA3787060F}">
      <dsp:nvSpPr>
        <dsp:cNvPr id="0" name=""/>
        <dsp:cNvSpPr/>
      </dsp:nvSpPr>
      <dsp:spPr>
        <a:xfrm>
          <a:off x="2406024" y="789021"/>
          <a:ext cx="1985140" cy="9925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noProof="0" dirty="0">
              <a:latin typeface="Lato"/>
              <a:ea typeface="Lato"/>
              <a:cs typeface="Lato"/>
              <a:sym typeface="Arial"/>
            </a:rPr>
            <a:t>Cheffe</a:t>
          </a:r>
          <a:r>
            <a:rPr lang="en-GB" sz="1600" b="1" i="0" u="none" strike="noStrike" kern="1200" cap="none" dirty="0">
              <a:latin typeface="Lato"/>
              <a:ea typeface="Lato"/>
              <a:cs typeface="Lato"/>
            </a:rPr>
            <a:t> </a:t>
          </a:r>
          <a:r>
            <a:rPr lang="fr-FR" sz="1600" b="1" i="0" u="none" strike="noStrike" kern="1200" cap="none" noProof="0" dirty="0">
              <a:latin typeface="Lato"/>
              <a:ea typeface="Lato"/>
              <a:cs typeface="Lato"/>
            </a:rPr>
            <a:t>d’équipe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noProof="0" dirty="0">
              <a:latin typeface="Lato"/>
              <a:ea typeface="Lato"/>
              <a:cs typeface="Lato"/>
              <a:sym typeface="Arial"/>
            </a:rPr>
            <a:t>Chloé Chopin</a:t>
          </a:r>
        </a:p>
      </dsp:txBody>
      <dsp:txXfrm>
        <a:off x="2406024" y="789021"/>
        <a:ext cx="1985140" cy="992570"/>
      </dsp:txXfrm>
    </dsp:sp>
    <dsp:sp modelId="{59E09FF4-723A-4A0A-B5A2-AA4C3719829C}">
      <dsp:nvSpPr>
        <dsp:cNvPr id="0" name=""/>
        <dsp:cNvSpPr/>
      </dsp:nvSpPr>
      <dsp:spPr>
        <a:xfrm>
          <a:off x="3040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technique 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Alexandre Bouvier, Corentin Branly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3040" y="2198471"/>
        <a:ext cx="1985140" cy="992570"/>
      </dsp:txXfrm>
    </dsp:sp>
    <dsp:sp modelId="{23560F7A-058E-4DF2-A954-1D68156159C6}">
      <dsp:nvSpPr>
        <dsp:cNvPr id="0" name=""/>
        <dsp:cNvSpPr/>
      </dsp:nvSpPr>
      <dsp:spPr>
        <a:xfrm>
          <a:off x="2405061" y="2198471"/>
          <a:ext cx="1987066" cy="1000798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Business plan 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Maël Cam,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b="0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Maxime Bourges</a:t>
          </a:r>
          <a:endParaRPr lang="en-GB" sz="1300" b="0" i="0" u="none" strike="noStrike" kern="1200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2405061" y="2198471"/>
        <a:ext cx="1987066" cy="1000798"/>
      </dsp:txXfrm>
    </dsp:sp>
    <dsp:sp modelId="{A5BA6F8D-8DEC-45D1-878D-A2DA6C321B26}">
      <dsp:nvSpPr>
        <dsp:cNvPr id="0" name=""/>
        <dsp:cNvSpPr/>
      </dsp:nvSpPr>
      <dsp:spPr>
        <a:xfrm>
          <a:off x="4809007" y="2198471"/>
          <a:ext cx="1985140" cy="992570"/>
        </a:xfrm>
        <a:prstGeom prst="rect">
          <a:avLst/>
        </a:prstGeom>
        <a:solidFill>
          <a:srgbClr val="4E5567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0" u="none" strike="noStrike" kern="1200" cap="none" dirty="0">
              <a:solidFill>
                <a:srgbClr val="FFFFFF"/>
              </a:solidFill>
              <a:latin typeface="Lato"/>
              <a:ea typeface="Lato"/>
              <a:cs typeface="Lato"/>
            </a:rPr>
            <a:t>L’équipe communication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Simon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Dandres</a:t>
          </a:r>
          <a:r>
            <a:rPr lang="fr-FR" sz="1300" b="0" i="0" u="none" strike="noStrike" cap="none" dirty="0">
              <a:solidFill>
                <a:srgbClr val="FFFFFF"/>
              </a:solidFill>
              <a:latin typeface="Lato"/>
              <a:ea typeface="Lato"/>
              <a:cs typeface="Lato"/>
            </a:rPr>
            <a:t>, Mohammed </a:t>
          </a:r>
          <a:r>
            <a:rPr lang="fr-FR" sz="1300" b="0" i="0" u="none" strike="noStrike" cap="none" dirty="0" err="1">
              <a:solidFill>
                <a:srgbClr val="FFFFFF"/>
              </a:solidFill>
              <a:latin typeface="Lato"/>
              <a:ea typeface="Lato"/>
              <a:cs typeface="Lato"/>
            </a:rPr>
            <a:t>Elmadi</a:t>
          </a:r>
          <a:endParaRPr lang="en-GB" sz="1300" b="0" i="0" u="none" strike="noStrike" cap="none" dirty="0">
            <a:solidFill>
              <a:srgbClr val="FFFFFF"/>
            </a:solidFill>
            <a:latin typeface="Lato"/>
            <a:ea typeface="Lato"/>
            <a:cs typeface="Lato"/>
          </a:endParaRPr>
        </a:p>
      </dsp:txBody>
      <dsp:txXfrm>
        <a:off x="4809007" y="2198471"/>
        <a:ext cx="1985140" cy="99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3a2ec95e4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3a2ec95e4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3a2ec95e4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3a2ec95e4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3a2ec95e4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3a2ec95e4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3a2ec95e4_0_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3a2ec95e4_0_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41300cc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41300cc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5264926" y="120899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C9DAF8"/>
                </a:solidFill>
              </a:rPr>
              <a:t>Notre entreprise : </a:t>
            </a:r>
            <a:endParaRPr sz="2000" dirty="0">
              <a:solidFill>
                <a:srgbClr val="C9DAF8"/>
              </a:solidFill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885413" y="2840060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Notre produit : </a:t>
            </a:r>
            <a:endParaRPr sz="1800" dirty="0">
              <a:solidFill>
                <a:srgbClr val="C9DAF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2157" y="643810"/>
            <a:ext cx="4428675" cy="263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7" name="Google Shape;13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413" y="3279210"/>
            <a:ext cx="1925150" cy="16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1052550" y="42069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rgbClr val="CFE2F3"/>
                </a:solidFill>
              </a:rPr>
              <a:t>PRÉSENTATION DE L’ÉQUIPE</a:t>
            </a:r>
            <a:endParaRPr dirty="0">
              <a:solidFill>
                <a:srgbClr val="CFE2F3"/>
              </a:solidFill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5238400" y="2353350"/>
            <a:ext cx="42300" cy="2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3856BA-4145-137E-6D12-019A68965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9013723"/>
              </p:ext>
            </p:extLst>
          </p:nvPr>
        </p:nvGraphicFramePr>
        <p:xfrm>
          <a:off x="1173406" y="734518"/>
          <a:ext cx="6797189" cy="398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770119" y="809288"/>
            <a:ext cx="4379003" cy="929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fr" sz="2716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Comment produire votre électricité tout en préservant la planète à moindre coût ?</a:t>
            </a:r>
            <a:endParaRPr sz="2716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 dirty="0">
              <a:solidFill>
                <a:srgbClr val="C9DAF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877685-5904-E5A7-3DAF-7CC17BED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0" y="2494789"/>
            <a:ext cx="2082698" cy="23089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9709833-1F03-5B0B-2C2F-41AF0C4B8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914" y="336987"/>
            <a:ext cx="3247246" cy="446676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7231686-085C-2145-A136-55E0E4681E0F}"/>
              </a:ext>
            </a:extLst>
          </p:cNvPr>
          <p:cNvSpPr txBox="1"/>
          <p:nvPr/>
        </p:nvSpPr>
        <p:spPr>
          <a:xfrm>
            <a:off x="2765686" y="3125449"/>
            <a:ext cx="23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sym typeface="Montserrat"/>
              </a:rPr>
              <a:t>Notre solution 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 l’</a:t>
            </a:r>
            <a:r>
              <a:rPr lang="fr-FR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Hydrokit</a:t>
            </a:r>
            <a:r>
              <a:rPr lang="fr-FR" sz="2400" dirty="0">
                <a:solidFill>
                  <a:schemeClr val="bg1"/>
                </a:solidFill>
                <a:sym typeface="Wingdings" panose="05000000000000000000" pitchFamily="2" charset="2"/>
              </a:rPr>
              <a:t> !</a:t>
            </a:r>
            <a:endParaRPr lang="fr-FR" sz="2400" dirty="0">
              <a:solidFill>
                <a:schemeClr val="bg1"/>
              </a:solidFill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FE2F3"/>
                </a:solidFill>
              </a:rPr>
              <a:t>Equipe technique</a:t>
            </a:r>
            <a:endParaRPr>
              <a:solidFill>
                <a:srgbClr val="CFE2F3"/>
              </a:solidFill>
            </a:endParaRPr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1079292" y="1364105"/>
            <a:ext cx="7257108" cy="3114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rgbClr val="00B0F0"/>
                </a:solidFill>
              </a:rPr>
              <a:t>La puissance électrique délivrée par le turbo-alternateur dépend de 3 paramètres:</a:t>
            </a:r>
            <a:endParaRPr sz="2000" dirty="0">
              <a:solidFill>
                <a:srgbClr val="00B0F0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2000" dirty="0">
                <a:solidFill>
                  <a:srgbClr val="FFFFFF"/>
                </a:solidFill>
              </a:rPr>
              <a:t>La superficie du toit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2000" dirty="0">
                <a:solidFill>
                  <a:srgbClr val="FFFFFF"/>
                </a:solidFill>
              </a:rPr>
              <a:t>La hauteur de chute d’eau</a:t>
            </a:r>
            <a:endParaRPr sz="20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fr" sz="2000" dirty="0">
                <a:solidFill>
                  <a:srgbClr val="FFFFFF"/>
                </a:solidFill>
              </a:rPr>
              <a:t>L’intensité de la pluie</a:t>
            </a: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2000" dirty="0">
                <a:solidFill>
                  <a:srgbClr val="00B0F0"/>
                </a:solidFill>
              </a:rPr>
              <a:t>En moyenne, on peut produire entre 5 et 15W par temps de pluie. Cela suffit pour recharger un téléphone portable.</a:t>
            </a:r>
            <a:endParaRPr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rgbClr val="F3F3F3"/>
                </a:solidFill>
              </a:rPr>
              <a:t>Business plan</a:t>
            </a:r>
            <a:endParaRPr u="sng">
              <a:solidFill>
                <a:srgbClr val="F3F3F3"/>
              </a:solidFill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1132608" y="1065450"/>
            <a:ext cx="7038900" cy="3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FF"/>
                </a:solidFill>
              </a:rPr>
              <a:t>Partenaires :</a:t>
            </a:r>
            <a:r>
              <a:rPr lang="fr" sz="1600" dirty="0"/>
              <a:t> </a:t>
            </a:r>
            <a:r>
              <a:rPr lang="fr" sz="1600" dirty="0">
                <a:solidFill>
                  <a:srgbClr val="00FFFF"/>
                </a:solidFill>
              </a:rPr>
              <a:t>Leroy Merlin</a:t>
            </a:r>
            <a:r>
              <a:rPr lang="fr" sz="1600" dirty="0"/>
              <a:t> (fournisseur) et </a:t>
            </a:r>
            <a:r>
              <a:rPr lang="fr" sz="1600" dirty="0">
                <a:solidFill>
                  <a:srgbClr val="00FFFF"/>
                </a:solidFill>
              </a:rPr>
              <a:t>Hybster</a:t>
            </a:r>
            <a:r>
              <a:rPr lang="fr" sz="1600" dirty="0"/>
              <a:t> (impression 3D)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Ventes en grandes surfaces et sur notre site internet raintech.fr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dirty="0"/>
              <a:t>Pour les particuliers ayant une gouttière et pour les constructeurs immobiliers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FF0000"/>
                </a:solidFill>
              </a:rPr>
              <a:t>Structure des coûts :</a:t>
            </a:r>
            <a:r>
              <a:rPr lang="fr" sz="1600" dirty="0"/>
              <a:t> 622 250€/an pour 10 000 Hydrokits vendus</a:t>
            </a:r>
            <a:endParaRPr sz="1600" dirty="0"/>
          </a:p>
          <a:p>
            <a:pPr marL="74295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sz="1600" dirty="0"/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Font typeface="Wingdings" panose="05000000000000000000" pitchFamily="2" charset="2"/>
              <a:buChar char="Ø"/>
            </a:pPr>
            <a:r>
              <a:rPr lang="fr" sz="1600" u="sng" dirty="0">
                <a:solidFill>
                  <a:srgbClr val="00FF00"/>
                </a:solidFill>
              </a:rPr>
              <a:t>Source de revenu :</a:t>
            </a:r>
            <a:r>
              <a:rPr lang="fr" sz="1600" dirty="0"/>
              <a:t> jusqu’à 798 000€ la première année pour 10 000 Hydrokits vendus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800">
                <a:solidFill>
                  <a:srgbClr val="CFE2F3"/>
                </a:solidFill>
              </a:rPr>
              <a:t>Merci de nous avoir écouté !</a:t>
            </a:r>
            <a:endParaRPr sz="4000">
              <a:solidFill>
                <a:srgbClr val="CFE2F3"/>
              </a:solidFill>
            </a:endParaRPr>
          </a:p>
        </p:txBody>
      </p:sp>
      <p:pic>
        <p:nvPicPr>
          <p:cNvPr id="171" name="Google Shape;1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770" y="1753987"/>
            <a:ext cx="3502673" cy="241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éo_poc">
            <a:hlinkClick r:id="" action="ppaction://media"/>
            <a:extLst>
              <a:ext uri="{FF2B5EF4-FFF2-40B4-BE49-F238E27FC236}">
                <a16:creationId xmlns:a16="http://schemas.microsoft.com/office/drawing/2014/main" id="{5B5788BD-A43A-67A2-6A8A-F17A656BFE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4721" y="1379974"/>
            <a:ext cx="4427511" cy="3369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179</Words>
  <Application>Microsoft Office PowerPoint</Application>
  <PresentationFormat>Affichage à l'écran (16:9)</PresentationFormat>
  <Paragraphs>31</Paragraphs>
  <Slides>6</Slides>
  <Notes>6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Lato</vt:lpstr>
      <vt:lpstr>Wingdings</vt:lpstr>
      <vt:lpstr>Montserrat</vt:lpstr>
      <vt:lpstr>Arial</vt:lpstr>
      <vt:lpstr>Comfortaa</vt:lpstr>
      <vt:lpstr>Focus</vt:lpstr>
      <vt:lpstr>Notre entreprise : </vt:lpstr>
      <vt:lpstr>PRÉSENTATION DE L’ÉQUIPE</vt:lpstr>
      <vt:lpstr>Comment produire votre électricité tout en préservant la planète à moindre coût ?  </vt:lpstr>
      <vt:lpstr>Equipe technique</vt:lpstr>
      <vt:lpstr>Business plan</vt:lpstr>
      <vt:lpstr>Merci de nous avoir écouté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entreprise : </dc:title>
  <dc:creator>chloe</dc:creator>
  <cp:lastModifiedBy>chloechopin18@gmail.com</cp:lastModifiedBy>
  <cp:revision>7</cp:revision>
  <dcterms:modified xsi:type="dcterms:W3CDTF">2023-10-11T07:00:03Z</dcterms:modified>
</cp:coreProperties>
</file>