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61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35989-79B0-48E0-B878-20FB073AF34F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0A4CB-B49A-41D4-876E-1094AEB2C9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42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11E654-83AF-4027-8D39-274AD532E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D7EBCE-EB6F-4CC0-B1AE-69B09BB70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20C901-C648-4270-B4D8-D9EF300E2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EEA-97B6-43E6-8B0D-A29D1D10D518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9AD170-92FD-4F6B-8BD7-C2B0DB873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6F4E11-6945-473A-A945-3053C6B5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B9F7-DCAD-440B-81D9-A4A705EDF2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987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548986-C945-4864-AD87-1A97963F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F448CA7-E85C-492F-B75D-DD21CE3BE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C3AF58-5BC2-4BF2-8FDB-0C260FD34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EEA-97B6-43E6-8B0D-A29D1D10D518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DF4837-CF0B-476A-ABE2-FF5C50CF3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217065-50CA-4D5E-ABC0-209CA1704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B9F7-DCAD-440B-81D9-A4A705EDF2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887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2F0C839-33F3-40EE-A8B6-FA58DE0368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968774-66D3-4434-A751-11AEDE253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F1993F-D34A-4605-81CF-0C7861CA5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EEA-97B6-43E6-8B0D-A29D1D10D518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98C115-F8D1-43DE-91B4-F9FB0A896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051010-E023-497A-BB14-E85CB03C8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B9F7-DCAD-440B-81D9-A4A705EDF2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05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258F8B-B1BB-4176-A7E1-5A5CCB457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5E05C5-8E77-435B-B1CC-970E664A2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5EB802-906A-4DFD-8B98-FFD679FCB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EEA-97B6-43E6-8B0D-A29D1D10D518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6B464C-B9B9-4549-9049-115517FBB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42CB7A-0620-4935-BC9B-0C3AB5FD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B9F7-DCAD-440B-81D9-A4A705EDF2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28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E2B61F-E575-417F-A2EB-2512BDD95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7D0887-54E1-40B3-9B93-B38CAC5CB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1C2111-848C-4479-9BBD-E336D5C9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EEA-97B6-43E6-8B0D-A29D1D10D518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E52DE9-1986-4FA5-A147-C3F82E7E8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D8ADB3-59B0-4FBB-BD5D-217A8E4AB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B9F7-DCAD-440B-81D9-A4A705EDF2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923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AD8DC0-DC7C-4D66-ACA1-CC61EC67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37BE2D-4535-4766-8A14-8606745A7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1C53B5-E585-49B0-BFC3-98E03E3BF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CC3252-F651-4EA9-9024-5E053838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EEA-97B6-43E6-8B0D-A29D1D10D518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724DB9-D6EF-4671-AD0B-2188E74CD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9E4E44-9D9D-4C4E-9457-336D99D34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B9F7-DCAD-440B-81D9-A4A705EDF2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13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3F8FDE-1D0C-41CC-B525-7C81724B5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B3450B-84B5-4482-B1A0-765D44921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2BA43B-8B5A-4207-B660-806E6DB83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664898D-934C-4FF6-9C48-30E63EDD7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9D45581-C8FA-45F7-9F64-21872705E0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C0BC49C-60C7-4BD4-AE8C-48C272B1A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EEA-97B6-43E6-8B0D-A29D1D10D518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7738E76-A60B-4808-975E-9746F11C6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DE1325F-4AF5-46AB-B735-002BFB6E5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B9F7-DCAD-440B-81D9-A4A705EDF2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99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0E6005-9D12-45C9-B487-01DF41C2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D0CBCA6-34DC-403C-854E-DEB36457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EEA-97B6-43E6-8B0D-A29D1D10D518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70C5BE0-92E4-48BC-80CF-4F0F0A60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20EAB1-12F5-47BB-A20D-281F9ED0B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B9F7-DCAD-440B-81D9-A4A705EDF2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71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294FB3B-045D-4236-AF78-559D4C5E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EEA-97B6-43E6-8B0D-A29D1D10D518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0B565C3-81BE-46D0-81FA-6A72B19A2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CE4F76-4F79-4F42-A291-574469ED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B9F7-DCAD-440B-81D9-A4A705EDF2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7C26EC-9F14-4003-AD71-979757727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0934FB-0AE7-4499-8B79-31674B85C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5C1194-87CD-42BF-8DA2-6A6F68BE9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2A6123-787A-4963-A566-DE4DF4304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EEA-97B6-43E6-8B0D-A29D1D10D518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06B79C-DCD4-4129-AA73-0E6E32841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838714-0DA1-4B53-AB68-8921F863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B9F7-DCAD-440B-81D9-A4A705EDF2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90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486A99-2E26-4F88-8EF2-7D5133632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E3A6AB0-E02A-42D2-AD37-4D9B468B90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F1A801-F972-42A8-9036-5823EE369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B75122-0AD6-474A-99FF-9637D81E7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1EEA-97B6-43E6-8B0D-A29D1D10D518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77F684-51CA-4B41-8965-BB3C1A326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FDA2E1-A29C-41CE-9228-C33A3E4D1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B9F7-DCAD-440B-81D9-A4A705EDF2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388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1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81E146A-0B22-435C-B1DC-771574E8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954E75-4D57-44F5-ABC1-4C6AC438F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2B4D06-27E3-41D1-86ED-3EBC34D61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81EEA-97B6-43E6-8B0D-A29D1D10D518}" type="datetimeFigureOut">
              <a:rPr lang="fr-FR" smtClean="0"/>
              <a:t>15/09/2017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C897E4-6CE7-42AF-BD57-96B497E989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33F35B-06E4-4E89-B624-00FEB3882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9B9F7-DCAD-440B-81D9-A4A705EDF2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52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7AB69-F308-478C-8137-FC850A5EB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39848"/>
            <a:ext cx="9144000" cy="1838363"/>
          </a:xfrm>
        </p:spPr>
        <p:txBody>
          <a:bodyPr>
            <a:normAutofit/>
          </a:bodyPr>
          <a:lstStyle/>
          <a:p>
            <a:r>
              <a:rPr lang="fr-FR" dirty="0"/>
              <a:t> </a:t>
            </a:r>
            <a:r>
              <a:rPr lang="fr-FR" b="1" dirty="0"/>
              <a:t>PLASTONET</a:t>
            </a:r>
            <a:br>
              <a:rPr lang="fr-FR" b="1" dirty="0"/>
            </a:br>
            <a:r>
              <a:rPr lang="fr-FR" i="1" dirty="0"/>
              <a:t>Les Fossoyeurs Des Mers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FD388FD-B34B-497F-9FBB-1B2752654273}"/>
              </a:ext>
            </a:extLst>
          </p:cNvPr>
          <p:cNvSpPr txBox="1"/>
          <p:nvPr/>
        </p:nvSpPr>
        <p:spPr>
          <a:xfrm>
            <a:off x="956235" y="6360223"/>
            <a:ext cx="10512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Jeef</a:t>
            </a:r>
            <a:r>
              <a:rPr lang="fr-FR" sz="1200" dirty="0"/>
              <a:t> </a:t>
            </a:r>
            <a:r>
              <a:rPr lang="fr-FR" sz="1200" dirty="0" err="1"/>
              <a:t>Chuquispuma</a:t>
            </a:r>
            <a:r>
              <a:rPr lang="fr-FR" sz="1200" dirty="0"/>
              <a:t>  GTGC3, David Dierickx GIS3, Mathis Dupré  IMA3, Marie </a:t>
            </a:r>
            <a:r>
              <a:rPr lang="fr-FR" sz="1200" dirty="0" err="1"/>
              <a:t>Fanonnel</a:t>
            </a:r>
            <a:r>
              <a:rPr lang="fr-FR" sz="1200" dirty="0"/>
              <a:t> IAAL3 Lucas </a:t>
            </a:r>
            <a:r>
              <a:rPr lang="fr-FR" sz="1200" dirty="0" err="1"/>
              <a:t>Feliciano</a:t>
            </a:r>
            <a:r>
              <a:rPr lang="fr-FR" sz="1200" dirty="0"/>
              <a:t> CM3, Axelle </a:t>
            </a:r>
            <a:r>
              <a:rPr lang="fr-FR" sz="1200" dirty="0" err="1"/>
              <a:t>Kammogne</a:t>
            </a:r>
            <a:r>
              <a:rPr lang="fr-FR" sz="1200" dirty="0"/>
              <a:t> SM3, Clément Lambert IC2M3</a:t>
            </a:r>
          </a:p>
          <a:p>
            <a:endParaRPr lang="fr-FR" sz="1200" dirty="0"/>
          </a:p>
          <a:p>
            <a:endParaRPr lang="fr-FR" sz="1200" dirty="0"/>
          </a:p>
        </p:txBody>
      </p:sp>
      <p:pic>
        <p:nvPicPr>
          <p:cNvPr id="2050" name="Picture 2" descr="Photo groupe 31.png">
            <a:extLst>
              <a:ext uri="{FF2B5EF4-FFF2-40B4-BE49-F238E27FC236}">
                <a16:creationId xmlns:a16="http://schemas.microsoft.com/office/drawing/2014/main" id="{C7C66D3E-3AA1-4E0E-90E6-821EF2F2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914" y="2047168"/>
            <a:ext cx="6045684" cy="4211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rojets.polytech-lille.fr/mediawiki/images/thumb/d/d5/LOGO31.png/200px-LOGO31.png">
            <a:extLst>
              <a:ext uri="{FF2B5EF4-FFF2-40B4-BE49-F238E27FC236}">
                <a16:creationId xmlns:a16="http://schemas.microsoft.com/office/drawing/2014/main" id="{DABBF246-37B9-4B18-B44A-109AF930F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597" y="6021990"/>
            <a:ext cx="875403" cy="83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497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2C7D0-7CF4-44DB-8D4E-F5DFE60B8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6000" b="1" dirty="0"/>
              <a:t>Vidéo</a:t>
            </a:r>
          </a:p>
        </p:txBody>
      </p:sp>
      <p:pic>
        <p:nvPicPr>
          <p:cNvPr id="4" name="projet">
            <a:hlinkClick r:id="" action="ppaction://media"/>
            <a:extLst>
              <a:ext uri="{FF2B5EF4-FFF2-40B4-BE49-F238E27FC236}">
                <a16:creationId xmlns:a16="http://schemas.microsoft.com/office/drawing/2014/main" id="{25838EE4-4277-44C4-86D7-F66DAD1D0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7444" y="1527785"/>
            <a:ext cx="8837112" cy="4970875"/>
          </a:xfrm>
          <a:prstGeom prst="rect">
            <a:avLst/>
          </a:prstGeom>
        </p:spPr>
      </p:pic>
      <p:pic>
        <p:nvPicPr>
          <p:cNvPr id="5" name="Picture 4" descr="https://projets.polytech-lille.fr/mediawiki/images/thumb/d/d5/LOGO31.png/200px-LOGO31.png">
            <a:extLst>
              <a:ext uri="{FF2B5EF4-FFF2-40B4-BE49-F238E27FC236}">
                <a16:creationId xmlns:a16="http://schemas.microsoft.com/office/drawing/2014/main" id="{85F014B4-78B9-47E5-90BB-6E42EA989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597" y="6035930"/>
            <a:ext cx="875403" cy="83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8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projets.polytech-lille.fr/mediawiki/images/thumb/d/d5/LOGO31.png/200px-LOGO31.png">
            <a:extLst>
              <a:ext uri="{FF2B5EF4-FFF2-40B4-BE49-F238E27FC236}">
                <a16:creationId xmlns:a16="http://schemas.microsoft.com/office/drawing/2014/main" id="{1F68997F-2992-4184-BEFF-FE3980001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597" y="6035930"/>
            <a:ext cx="875403" cy="83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Résultat de recherche d'images pour &quot;8 eme continent&quot;">
            <a:extLst>
              <a:ext uri="{FF2B5EF4-FFF2-40B4-BE49-F238E27FC236}">
                <a16:creationId xmlns:a16="http://schemas.microsoft.com/office/drawing/2014/main" id="{0B8EB407-FCC0-4094-BAEC-C1E19B29C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r="10142" b="-1"/>
          <a:stretch/>
        </p:blipFill>
        <p:spPr bwMode="auto">
          <a:xfrm>
            <a:off x="7829551" y="2828925"/>
            <a:ext cx="4042410" cy="33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8 eme continent&quot;">
            <a:extLst>
              <a:ext uri="{FF2B5EF4-FFF2-40B4-BE49-F238E27FC236}">
                <a16:creationId xmlns:a16="http://schemas.microsoft.com/office/drawing/2014/main" id="{2098CD29-314A-488B-9771-42DF28766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1" r="-2" b="137"/>
          <a:stretch/>
        </p:blipFill>
        <p:spPr bwMode="auto">
          <a:xfrm>
            <a:off x="7829551" y="306909"/>
            <a:ext cx="404240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0303769-96AD-4623-9713-9F721A75B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fr-FR" sz="4000" b="1" dirty="0"/>
              <a:t>Le "8ème continent"</a:t>
            </a:r>
            <a:endParaRPr lang="fr-FR" sz="40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3F88949-2261-497A-8C10-BC0EE1F97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- Situé dans le Nord-Est de l'océan Pacifique</a:t>
            </a:r>
          </a:p>
          <a:p>
            <a:endParaRPr lang="fr-FR" sz="2400" dirty="0"/>
          </a:p>
          <a:p>
            <a:pPr>
              <a:buFontTx/>
              <a:buChar char="-"/>
            </a:pPr>
            <a:r>
              <a:rPr lang="fr-FR" sz="2400" dirty="0"/>
              <a:t>Surface d'environ 3,4 millions de Km2 (6 fois la France)</a:t>
            </a:r>
          </a:p>
          <a:p>
            <a:pPr>
              <a:buFontTx/>
              <a:buChar char="-"/>
            </a:pPr>
            <a:endParaRPr lang="fr-FR" sz="2400" dirty="0"/>
          </a:p>
          <a:p>
            <a:pPr>
              <a:buFontTx/>
              <a:buChar char="-"/>
            </a:pPr>
            <a:r>
              <a:rPr lang="fr-FR" sz="2400" dirty="0"/>
              <a:t> Non-détectable sur les photographies prises par des satellites</a:t>
            </a:r>
          </a:p>
        </p:txBody>
      </p:sp>
    </p:spTree>
    <p:extLst>
      <p:ext uri="{BB962C8B-B14F-4D97-AF65-F5344CB8AC3E}">
        <p14:creationId xmlns:p14="http://schemas.microsoft.com/office/powerpoint/2010/main" val="3582422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303769-96AD-4623-9713-9F721A75B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fr-FR" sz="4000" b="1" dirty="0"/>
              <a:t>Que faire contre ce désastre écologique 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3F88949-2261-497A-8C10-BC0EE1F97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6" y="2105626"/>
            <a:ext cx="6204984" cy="36269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-  Adapter les filets sur des cargos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-  Vendre le plastique récupéré à des entreprises de recyclage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-  En compensation pour les transporteurs maritimes, négociation d’une détaxe portuaire et pourcentage de la vente de plastique.</a:t>
            </a:r>
          </a:p>
        </p:txBody>
      </p:sp>
      <p:pic>
        <p:nvPicPr>
          <p:cNvPr id="7" name="Picture 12" descr="Résultat de recherche d'images pour &quot;Ocean Cleanup&quot;">
            <a:extLst>
              <a:ext uri="{FF2B5EF4-FFF2-40B4-BE49-F238E27FC236}">
                <a16:creationId xmlns:a16="http://schemas.microsoft.com/office/drawing/2014/main" id="{2A8BD90B-9F66-4F4B-874F-D5523DC6C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68" y="462119"/>
            <a:ext cx="4042410" cy="25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Une image contenant ciel, eau, extérieur, volant&#10;&#10;Description générée avec un niveau de confiance très élevé">
            <a:extLst>
              <a:ext uri="{FF2B5EF4-FFF2-40B4-BE49-F238E27FC236}">
                <a16:creationId xmlns:a16="http://schemas.microsoft.com/office/drawing/2014/main" id="{574B02A9-03A6-4394-A11B-073FC2582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668" y="3269547"/>
            <a:ext cx="4054052" cy="2732444"/>
          </a:xfrm>
          <a:prstGeom prst="rect">
            <a:avLst/>
          </a:prstGeom>
        </p:spPr>
      </p:pic>
      <p:pic>
        <p:nvPicPr>
          <p:cNvPr id="10" name="Picture 4" descr="https://projets.polytech-lille.fr/mediawiki/images/thumb/d/d5/LOGO31.png/200px-LOGO31.png">
            <a:extLst>
              <a:ext uri="{FF2B5EF4-FFF2-40B4-BE49-F238E27FC236}">
                <a16:creationId xmlns:a16="http://schemas.microsoft.com/office/drawing/2014/main" id="{FBAB79DF-D34B-42CB-A749-50B2B882B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597" y="6021990"/>
            <a:ext cx="875403" cy="83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329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CC353-1923-4956-B68D-7E85461F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410" y="2713755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Merci pour votre attention</a:t>
            </a:r>
          </a:p>
        </p:txBody>
      </p:sp>
      <p:pic>
        <p:nvPicPr>
          <p:cNvPr id="4" name="Picture 4" descr="https://projets.polytech-lille.fr/mediawiki/images/thumb/d/d5/LOGO31.png/200px-LOGO31.png">
            <a:extLst>
              <a:ext uri="{FF2B5EF4-FFF2-40B4-BE49-F238E27FC236}">
                <a16:creationId xmlns:a16="http://schemas.microsoft.com/office/drawing/2014/main" id="{5C6D92A6-0DF8-46EB-8E99-5EE4A8401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597" y="6035930"/>
            <a:ext cx="875403" cy="83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3655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99</Words>
  <Application>Microsoft Office PowerPoint</Application>
  <PresentationFormat>Grand écran</PresentationFormat>
  <Paragraphs>17</Paragraphs>
  <Slides>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 PLASTONET Les Fossoyeurs Des Mers</vt:lpstr>
      <vt:lpstr>Vidéo</vt:lpstr>
      <vt:lpstr>Le "8ème continent"</vt:lpstr>
      <vt:lpstr>Que faire contre ce désastre écologique ?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Plastonet Les Fossoyeurs Des Mers</dc:title>
  <dc:creator>mathi</dc:creator>
  <cp:lastModifiedBy>David</cp:lastModifiedBy>
  <cp:revision>14</cp:revision>
  <dcterms:created xsi:type="dcterms:W3CDTF">2017-09-13T09:45:04Z</dcterms:created>
  <dcterms:modified xsi:type="dcterms:W3CDTF">2017-09-15T11:54:41Z</dcterms:modified>
</cp:coreProperties>
</file>