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8DC2-6FC8-4F08-B5A3-856A3583A7F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57A-B45A-4115-81C6-28F8D36621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57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8DC2-6FC8-4F08-B5A3-856A3583A7F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57A-B45A-4115-81C6-28F8D36621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94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8DC2-6FC8-4F08-B5A3-856A3583A7F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57A-B45A-4115-81C6-28F8D36621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36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8DC2-6FC8-4F08-B5A3-856A3583A7F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57A-B45A-4115-81C6-28F8D36621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71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8DC2-6FC8-4F08-B5A3-856A3583A7F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57A-B45A-4115-81C6-28F8D36621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48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8DC2-6FC8-4F08-B5A3-856A3583A7F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57A-B45A-4115-81C6-28F8D36621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20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8DC2-6FC8-4F08-B5A3-856A3583A7F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57A-B45A-4115-81C6-28F8D36621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01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8DC2-6FC8-4F08-B5A3-856A3583A7F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57A-B45A-4115-81C6-28F8D36621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53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8DC2-6FC8-4F08-B5A3-856A3583A7F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57A-B45A-4115-81C6-28F8D36621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48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8DC2-6FC8-4F08-B5A3-856A3583A7F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57A-B45A-4115-81C6-28F8D36621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06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8DC2-6FC8-4F08-B5A3-856A3583A7F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57A-B45A-4115-81C6-28F8D36621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84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8DC2-6FC8-4F08-B5A3-856A3583A7F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7557A-B45A-4115-81C6-28F8D36621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30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82303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83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simon adamus</dc:creator>
  <cp:lastModifiedBy>simon adamus</cp:lastModifiedBy>
  <cp:revision>1</cp:revision>
  <dcterms:created xsi:type="dcterms:W3CDTF">2018-11-07T20:32:24Z</dcterms:created>
  <dcterms:modified xsi:type="dcterms:W3CDTF">2018-11-07T20:36:09Z</dcterms:modified>
</cp:coreProperties>
</file>