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0" r:id="rId3"/>
    <p:sldId id="261" r:id="rId4"/>
    <p:sldId id="263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6012F9-966C-4799-946F-1C7202641231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DF66797-75D7-4741-87E0-8603DCA8ADCF}">
      <dgm:prSet/>
      <dgm:spPr/>
      <dgm:t>
        <a:bodyPr/>
        <a:lstStyle/>
        <a:p>
          <a:r>
            <a:rPr lang="fr-FR" dirty="0"/>
            <a:t>Réalisation d’une maquette virtuelle de notre conteneur</a:t>
          </a:r>
          <a:endParaRPr lang="en-US" dirty="0"/>
        </a:p>
      </dgm:t>
    </dgm:pt>
    <dgm:pt modelId="{AA843237-EC79-4869-96C2-1D5764B0D99C}" type="parTrans" cxnId="{9386FFCA-944B-4133-AA11-3B706FACC927}">
      <dgm:prSet/>
      <dgm:spPr/>
      <dgm:t>
        <a:bodyPr/>
        <a:lstStyle/>
        <a:p>
          <a:endParaRPr lang="en-US"/>
        </a:p>
      </dgm:t>
    </dgm:pt>
    <dgm:pt modelId="{2B37F83E-1BD7-4477-9B7B-7F551FFC3C67}" type="sibTrans" cxnId="{9386FFCA-944B-4133-AA11-3B706FACC927}">
      <dgm:prSet/>
      <dgm:spPr/>
      <dgm:t>
        <a:bodyPr/>
        <a:lstStyle/>
        <a:p>
          <a:endParaRPr lang="en-US"/>
        </a:p>
      </dgm:t>
    </dgm:pt>
    <dgm:pt modelId="{65300D50-8B43-409D-B621-DD3B7E58695F}">
      <dgm:prSet/>
      <dgm:spPr/>
      <dgm:t>
        <a:bodyPr/>
        <a:lstStyle/>
        <a:p>
          <a:r>
            <a:rPr lang="fr-FR" dirty="0"/>
            <a:t>Réalisation de trois plaques avec écriture en relief</a:t>
          </a:r>
          <a:endParaRPr lang="en-US" dirty="0"/>
        </a:p>
      </dgm:t>
    </dgm:pt>
    <dgm:pt modelId="{92EEDF06-3C51-41E9-A29A-875BF5C6E0D6}" type="parTrans" cxnId="{8C648B12-01AE-4963-8BC7-54544E4E2248}">
      <dgm:prSet/>
      <dgm:spPr/>
      <dgm:t>
        <a:bodyPr/>
        <a:lstStyle/>
        <a:p>
          <a:endParaRPr lang="en-US"/>
        </a:p>
      </dgm:t>
    </dgm:pt>
    <dgm:pt modelId="{5C9EF715-5677-4080-9914-F53B427F1B03}" type="sibTrans" cxnId="{8C648B12-01AE-4963-8BC7-54544E4E2248}">
      <dgm:prSet/>
      <dgm:spPr/>
      <dgm:t>
        <a:bodyPr/>
        <a:lstStyle/>
        <a:p>
          <a:endParaRPr lang="en-US"/>
        </a:p>
      </dgm:t>
    </dgm:pt>
    <dgm:pt modelId="{D07C185A-3579-4B66-9D39-A917F94D940A}">
      <dgm:prSet/>
      <dgm:spPr/>
      <dgm:t>
        <a:bodyPr/>
        <a:lstStyle/>
        <a:p>
          <a:endParaRPr lang="en-US" dirty="0"/>
        </a:p>
      </dgm:t>
    </dgm:pt>
    <dgm:pt modelId="{731262D1-8FC6-4B56-B53F-4A641D9B6627}" type="parTrans" cxnId="{E12011CA-8CEB-4C44-9543-B79BB953EA1A}">
      <dgm:prSet/>
      <dgm:spPr/>
      <dgm:t>
        <a:bodyPr/>
        <a:lstStyle/>
        <a:p>
          <a:endParaRPr lang="en-US"/>
        </a:p>
      </dgm:t>
    </dgm:pt>
    <dgm:pt modelId="{6F77E03F-FC0D-4A31-8284-105A263046C9}" type="sibTrans" cxnId="{E12011CA-8CEB-4C44-9543-B79BB953EA1A}">
      <dgm:prSet/>
      <dgm:spPr/>
      <dgm:t>
        <a:bodyPr/>
        <a:lstStyle/>
        <a:p>
          <a:endParaRPr lang="en-US"/>
        </a:p>
      </dgm:t>
    </dgm:pt>
    <dgm:pt modelId="{ABA27F94-90E2-4448-AA6A-2FCDDBB64B89}" type="pres">
      <dgm:prSet presAssocID="{426012F9-966C-4799-946F-1C7202641231}" presName="vert0" presStyleCnt="0">
        <dgm:presLayoutVars>
          <dgm:dir/>
          <dgm:animOne val="branch"/>
          <dgm:animLvl val="lvl"/>
        </dgm:presLayoutVars>
      </dgm:prSet>
      <dgm:spPr/>
    </dgm:pt>
    <dgm:pt modelId="{A896449C-95EE-412E-AC3F-4947CCFB4D1C}" type="pres">
      <dgm:prSet presAssocID="{3DF66797-75D7-4741-87E0-8603DCA8ADCF}" presName="thickLine" presStyleLbl="alignNode1" presStyleIdx="0" presStyleCnt="3"/>
      <dgm:spPr/>
    </dgm:pt>
    <dgm:pt modelId="{280BED0F-0E93-4AD2-AE32-B45C987B85EB}" type="pres">
      <dgm:prSet presAssocID="{3DF66797-75D7-4741-87E0-8603DCA8ADCF}" presName="horz1" presStyleCnt="0"/>
      <dgm:spPr/>
    </dgm:pt>
    <dgm:pt modelId="{23D1F913-456B-4653-85F1-33EA25BC8428}" type="pres">
      <dgm:prSet presAssocID="{3DF66797-75D7-4741-87E0-8603DCA8ADCF}" presName="tx1" presStyleLbl="revTx" presStyleIdx="0" presStyleCnt="3"/>
      <dgm:spPr/>
    </dgm:pt>
    <dgm:pt modelId="{0539FF4C-6E8F-4E33-9910-C698414B2990}" type="pres">
      <dgm:prSet presAssocID="{3DF66797-75D7-4741-87E0-8603DCA8ADCF}" presName="vert1" presStyleCnt="0"/>
      <dgm:spPr/>
    </dgm:pt>
    <dgm:pt modelId="{F71402F8-34DC-4CA6-87A8-77918848C419}" type="pres">
      <dgm:prSet presAssocID="{65300D50-8B43-409D-B621-DD3B7E58695F}" presName="thickLine" presStyleLbl="alignNode1" presStyleIdx="1" presStyleCnt="3"/>
      <dgm:spPr/>
    </dgm:pt>
    <dgm:pt modelId="{7EEF9DE0-65FF-4486-98D9-2B1020232F2B}" type="pres">
      <dgm:prSet presAssocID="{65300D50-8B43-409D-B621-DD3B7E58695F}" presName="horz1" presStyleCnt="0"/>
      <dgm:spPr/>
    </dgm:pt>
    <dgm:pt modelId="{0D0D25A7-715C-4919-9F42-6CADEDF26360}" type="pres">
      <dgm:prSet presAssocID="{65300D50-8B43-409D-B621-DD3B7E58695F}" presName="tx1" presStyleLbl="revTx" presStyleIdx="1" presStyleCnt="3"/>
      <dgm:spPr/>
    </dgm:pt>
    <dgm:pt modelId="{0854726F-0A37-4CEB-8978-DDB7099492FE}" type="pres">
      <dgm:prSet presAssocID="{65300D50-8B43-409D-B621-DD3B7E58695F}" presName="vert1" presStyleCnt="0"/>
      <dgm:spPr/>
    </dgm:pt>
    <dgm:pt modelId="{C16E011F-7397-4D82-9EB3-0C73C83FB8FC}" type="pres">
      <dgm:prSet presAssocID="{D07C185A-3579-4B66-9D39-A917F94D940A}" presName="thickLine" presStyleLbl="alignNode1" presStyleIdx="2" presStyleCnt="3"/>
      <dgm:spPr/>
    </dgm:pt>
    <dgm:pt modelId="{86CC2127-1045-4F12-B823-4A435A501B32}" type="pres">
      <dgm:prSet presAssocID="{D07C185A-3579-4B66-9D39-A917F94D940A}" presName="horz1" presStyleCnt="0"/>
      <dgm:spPr/>
    </dgm:pt>
    <dgm:pt modelId="{DC1A74CA-6AB2-4F3D-AC82-E06F90F772E5}" type="pres">
      <dgm:prSet presAssocID="{D07C185A-3579-4B66-9D39-A917F94D940A}" presName="tx1" presStyleLbl="revTx" presStyleIdx="2" presStyleCnt="3"/>
      <dgm:spPr/>
    </dgm:pt>
    <dgm:pt modelId="{B78EB9A1-499B-4FE2-9C5A-1BC90D5FA240}" type="pres">
      <dgm:prSet presAssocID="{D07C185A-3579-4B66-9D39-A917F94D940A}" presName="vert1" presStyleCnt="0"/>
      <dgm:spPr/>
    </dgm:pt>
  </dgm:ptLst>
  <dgm:cxnLst>
    <dgm:cxn modelId="{00D74603-B6C2-478F-972A-34665736C614}" type="presOf" srcId="{426012F9-966C-4799-946F-1C7202641231}" destId="{ABA27F94-90E2-4448-AA6A-2FCDDBB64B89}" srcOrd="0" destOrd="0" presId="urn:microsoft.com/office/officeart/2008/layout/LinedList"/>
    <dgm:cxn modelId="{8C648B12-01AE-4963-8BC7-54544E4E2248}" srcId="{426012F9-966C-4799-946F-1C7202641231}" destId="{65300D50-8B43-409D-B621-DD3B7E58695F}" srcOrd="1" destOrd="0" parTransId="{92EEDF06-3C51-41E9-A29A-875BF5C6E0D6}" sibTransId="{5C9EF715-5677-4080-9914-F53B427F1B03}"/>
    <dgm:cxn modelId="{E2DFA35B-93B8-4EAC-B0B7-1FFDA852B57E}" type="presOf" srcId="{65300D50-8B43-409D-B621-DD3B7E58695F}" destId="{0D0D25A7-715C-4919-9F42-6CADEDF26360}" srcOrd="0" destOrd="0" presId="urn:microsoft.com/office/officeart/2008/layout/LinedList"/>
    <dgm:cxn modelId="{B1B16694-5FD8-44C6-81EB-DBD7C73CF75D}" type="presOf" srcId="{D07C185A-3579-4B66-9D39-A917F94D940A}" destId="{DC1A74CA-6AB2-4F3D-AC82-E06F90F772E5}" srcOrd="0" destOrd="0" presId="urn:microsoft.com/office/officeart/2008/layout/LinedList"/>
    <dgm:cxn modelId="{E12011CA-8CEB-4C44-9543-B79BB953EA1A}" srcId="{426012F9-966C-4799-946F-1C7202641231}" destId="{D07C185A-3579-4B66-9D39-A917F94D940A}" srcOrd="2" destOrd="0" parTransId="{731262D1-8FC6-4B56-B53F-4A641D9B6627}" sibTransId="{6F77E03F-FC0D-4A31-8284-105A263046C9}"/>
    <dgm:cxn modelId="{9386FFCA-944B-4133-AA11-3B706FACC927}" srcId="{426012F9-966C-4799-946F-1C7202641231}" destId="{3DF66797-75D7-4741-87E0-8603DCA8ADCF}" srcOrd="0" destOrd="0" parTransId="{AA843237-EC79-4869-96C2-1D5764B0D99C}" sibTransId="{2B37F83E-1BD7-4477-9B7B-7F551FFC3C67}"/>
    <dgm:cxn modelId="{3F7746E9-0DF9-49DB-ABD4-5C7B6AFFD6B3}" type="presOf" srcId="{3DF66797-75D7-4741-87E0-8603DCA8ADCF}" destId="{23D1F913-456B-4653-85F1-33EA25BC8428}" srcOrd="0" destOrd="0" presId="urn:microsoft.com/office/officeart/2008/layout/LinedList"/>
    <dgm:cxn modelId="{0AD8095C-ABF6-49E3-871E-B6AF098E6F00}" type="presParOf" srcId="{ABA27F94-90E2-4448-AA6A-2FCDDBB64B89}" destId="{A896449C-95EE-412E-AC3F-4947CCFB4D1C}" srcOrd="0" destOrd="0" presId="urn:microsoft.com/office/officeart/2008/layout/LinedList"/>
    <dgm:cxn modelId="{D259F4FB-C58A-45DE-BCB1-5F7E0D1AE1BD}" type="presParOf" srcId="{ABA27F94-90E2-4448-AA6A-2FCDDBB64B89}" destId="{280BED0F-0E93-4AD2-AE32-B45C987B85EB}" srcOrd="1" destOrd="0" presId="urn:microsoft.com/office/officeart/2008/layout/LinedList"/>
    <dgm:cxn modelId="{7C5B5ED5-29EC-4E51-81A0-458198119944}" type="presParOf" srcId="{280BED0F-0E93-4AD2-AE32-B45C987B85EB}" destId="{23D1F913-456B-4653-85F1-33EA25BC8428}" srcOrd="0" destOrd="0" presId="urn:microsoft.com/office/officeart/2008/layout/LinedList"/>
    <dgm:cxn modelId="{7CC98F8D-26F1-46D9-A382-1DEE94C1D7E6}" type="presParOf" srcId="{280BED0F-0E93-4AD2-AE32-B45C987B85EB}" destId="{0539FF4C-6E8F-4E33-9910-C698414B2990}" srcOrd="1" destOrd="0" presId="urn:microsoft.com/office/officeart/2008/layout/LinedList"/>
    <dgm:cxn modelId="{1E44F94D-3DE6-42EE-94C1-E3FFF2C993FC}" type="presParOf" srcId="{ABA27F94-90E2-4448-AA6A-2FCDDBB64B89}" destId="{F71402F8-34DC-4CA6-87A8-77918848C419}" srcOrd="2" destOrd="0" presId="urn:microsoft.com/office/officeart/2008/layout/LinedList"/>
    <dgm:cxn modelId="{5AEFF19E-9279-456C-931C-5F09F9323C5B}" type="presParOf" srcId="{ABA27F94-90E2-4448-AA6A-2FCDDBB64B89}" destId="{7EEF9DE0-65FF-4486-98D9-2B1020232F2B}" srcOrd="3" destOrd="0" presId="urn:microsoft.com/office/officeart/2008/layout/LinedList"/>
    <dgm:cxn modelId="{E1061FBA-9898-4B83-9CC2-5016EC36AD46}" type="presParOf" srcId="{7EEF9DE0-65FF-4486-98D9-2B1020232F2B}" destId="{0D0D25A7-715C-4919-9F42-6CADEDF26360}" srcOrd="0" destOrd="0" presId="urn:microsoft.com/office/officeart/2008/layout/LinedList"/>
    <dgm:cxn modelId="{F64B44D0-13FC-4E09-B08B-073EBC587D6E}" type="presParOf" srcId="{7EEF9DE0-65FF-4486-98D9-2B1020232F2B}" destId="{0854726F-0A37-4CEB-8978-DDB7099492FE}" srcOrd="1" destOrd="0" presId="urn:microsoft.com/office/officeart/2008/layout/LinedList"/>
    <dgm:cxn modelId="{52D30DC6-52E0-4AF3-8344-0896848D5A6A}" type="presParOf" srcId="{ABA27F94-90E2-4448-AA6A-2FCDDBB64B89}" destId="{C16E011F-7397-4D82-9EB3-0C73C83FB8FC}" srcOrd="4" destOrd="0" presId="urn:microsoft.com/office/officeart/2008/layout/LinedList"/>
    <dgm:cxn modelId="{A4250C63-F51D-4B83-8BEB-53D36F627676}" type="presParOf" srcId="{ABA27F94-90E2-4448-AA6A-2FCDDBB64B89}" destId="{86CC2127-1045-4F12-B823-4A435A501B32}" srcOrd="5" destOrd="0" presId="urn:microsoft.com/office/officeart/2008/layout/LinedList"/>
    <dgm:cxn modelId="{F3168AC4-3EA2-45A2-8A7A-1DC0CC6C29EB}" type="presParOf" srcId="{86CC2127-1045-4F12-B823-4A435A501B32}" destId="{DC1A74CA-6AB2-4F3D-AC82-E06F90F772E5}" srcOrd="0" destOrd="0" presId="urn:microsoft.com/office/officeart/2008/layout/LinedList"/>
    <dgm:cxn modelId="{1AC80634-47F1-4C1A-A3E3-60F076AE3D8B}" type="presParOf" srcId="{86CC2127-1045-4F12-B823-4A435A501B32}" destId="{B78EB9A1-499B-4FE2-9C5A-1BC90D5FA24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96449C-95EE-412E-AC3F-4947CCFB4D1C}">
      <dsp:nvSpPr>
        <dsp:cNvPr id="0" name=""/>
        <dsp:cNvSpPr/>
      </dsp:nvSpPr>
      <dsp:spPr>
        <a:xfrm>
          <a:off x="0" y="2152"/>
          <a:ext cx="6492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D1F913-456B-4653-85F1-33EA25BC8428}">
      <dsp:nvSpPr>
        <dsp:cNvPr id="0" name=""/>
        <dsp:cNvSpPr/>
      </dsp:nvSpPr>
      <dsp:spPr>
        <a:xfrm>
          <a:off x="0" y="2152"/>
          <a:ext cx="6492600" cy="14680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100" kern="1200" dirty="0"/>
            <a:t>Réalisation d’une maquette virtuelle de notre conteneur</a:t>
          </a:r>
          <a:endParaRPr lang="en-US" sz="4100" kern="1200" dirty="0"/>
        </a:p>
      </dsp:txBody>
      <dsp:txXfrm>
        <a:off x="0" y="2152"/>
        <a:ext cx="6492600" cy="1468057"/>
      </dsp:txXfrm>
    </dsp:sp>
    <dsp:sp modelId="{F71402F8-34DC-4CA6-87A8-77918848C419}">
      <dsp:nvSpPr>
        <dsp:cNvPr id="0" name=""/>
        <dsp:cNvSpPr/>
      </dsp:nvSpPr>
      <dsp:spPr>
        <a:xfrm>
          <a:off x="0" y="1470209"/>
          <a:ext cx="6492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0D25A7-715C-4919-9F42-6CADEDF26360}">
      <dsp:nvSpPr>
        <dsp:cNvPr id="0" name=""/>
        <dsp:cNvSpPr/>
      </dsp:nvSpPr>
      <dsp:spPr>
        <a:xfrm>
          <a:off x="0" y="1470209"/>
          <a:ext cx="6492600" cy="14680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100" kern="1200" dirty="0"/>
            <a:t>Réalisation de trois plaques avec écriture en relief</a:t>
          </a:r>
          <a:endParaRPr lang="en-US" sz="4100" kern="1200" dirty="0"/>
        </a:p>
      </dsp:txBody>
      <dsp:txXfrm>
        <a:off x="0" y="1470209"/>
        <a:ext cx="6492600" cy="1468057"/>
      </dsp:txXfrm>
    </dsp:sp>
    <dsp:sp modelId="{C16E011F-7397-4D82-9EB3-0C73C83FB8FC}">
      <dsp:nvSpPr>
        <dsp:cNvPr id="0" name=""/>
        <dsp:cNvSpPr/>
      </dsp:nvSpPr>
      <dsp:spPr>
        <a:xfrm>
          <a:off x="0" y="2938267"/>
          <a:ext cx="64926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1A74CA-6AB2-4F3D-AC82-E06F90F772E5}">
      <dsp:nvSpPr>
        <dsp:cNvPr id="0" name=""/>
        <dsp:cNvSpPr/>
      </dsp:nvSpPr>
      <dsp:spPr>
        <a:xfrm>
          <a:off x="0" y="2938267"/>
          <a:ext cx="6492600" cy="14680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100" kern="1200" dirty="0"/>
        </a:p>
      </dsp:txBody>
      <dsp:txXfrm>
        <a:off x="0" y="2938267"/>
        <a:ext cx="6492600" cy="14680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5E67-0548-4315-A836-549D0C7433F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F11B-47FC-4B9D-BA9A-E1E4A5357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3237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5E67-0548-4315-A836-549D0C7433F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F11B-47FC-4B9D-BA9A-E1E4A5357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8187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5E67-0548-4315-A836-549D0C7433F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F11B-47FC-4B9D-BA9A-E1E4A5357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3345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5E67-0548-4315-A836-549D0C7433F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F11B-47FC-4B9D-BA9A-E1E4A5357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27211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5E67-0548-4315-A836-549D0C7433F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F11B-47FC-4B9D-BA9A-E1E4A5357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13447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5E67-0548-4315-A836-549D0C7433F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F11B-47FC-4B9D-BA9A-E1E4A5357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586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5E67-0548-4315-A836-549D0C7433F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F11B-47FC-4B9D-BA9A-E1E4A5357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4840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5E67-0548-4315-A836-549D0C7433F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F11B-47FC-4B9D-BA9A-E1E4A5357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3202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5E67-0548-4315-A836-549D0C7433F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F11B-47FC-4B9D-BA9A-E1E4A5357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3959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5E67-0548-4315-A836-549D0C7433F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644F11B-47FC-4B9D-BA9A-E1E4A5357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799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5E67-0548-4315-A836-549D0C7433F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F11B-47FC-4B9D-BA9A-E1E4A5357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8259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5E67-0548-4315-A836-549D0C7433F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F11B-47FC-4B9D-BA9A-E1E4A5357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6549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5E67-0548-4315-A836-549D0C7433F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F11B-47FC-4B9D-BA9A-E1E4A5357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1486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5E67-0548-4315-A836-549D0C7433F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F11B-47FC-4B9D-BA9A-E1E4A5357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8892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5E67-0548-4315-A836-549D0C7433F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F11B-47FC-4B9D-BA9A-E1E4A5357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477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5E67-0548-4315-A836-549D0C7433F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F11B-47FC-4B9D-BA9A-E1E4A5357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1790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5E67-0548-4315-A836-549D0C7433F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F11B-47FC-4B9D-BA9A-E1E4A5357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2135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0245E67-0548-4315-A836-549D0C7433F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644F11B-47FC-4B9D-BA9A-E1E4A5357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893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D7344E-70DE-444C-ACD5-F83CD305A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7199" y="105500"/>
            <a:ext cx="10018713" cy="1752599"/>
          </a:xfrm>
        </p:spPr>
        <p:txBody>
          <a:bodyPr>
            <a:noAutofit/>
          </a:bodyPr>
          <a:lstStyle/>
          <a:p>
            <a:pPr algn="ctr"/>
            <a:r>
              <a:rPr lang="fr-FR" sz="6000" dirty="0">
                <a:latin typeface="Arial" panose="020B0604020202020204" pitchFamily="34" charset="0"/>
                <a:cs typeface="Arial" panose="020B0604020202020204" pitchFamily="34" charset="0"/>
              </a:rPr>
              <a:t>POC</a:t>
            </a:r>
          </a:p>
        </p:txBody>
      </p:sp>
      <p:graphicFrame>
        <p:nvGraphicFramePr>
          <p:cNvPr id="5" name="Diagram1">
            <a:extLst>
              <a:ext uri="{FF2B5EF4-FFF2-40B4-BE49-F238E27FC236}">
                <a16:creationId xmlns:a16="http://schemas.microsoft.com/office/drawing/2014/main" id="{F7498DE4-63E5-4B0F-AE08-4312339E6D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329700"/>
              </p:ext>
            </p:extLst>
          </p:nvPr>
        </p:nvGraphicFramePr>
        <p:xfrm>
          <a:off x="3516880" y="2176881"/>
          <a:ext cx="6492600" cy="44084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8669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9"/>
          <p:cNvSpPr txBox="1"/>
          <p:nvPr/>
        </p:nvSpPr>
        <p:spPr>
          <a:xfrm>
            <a:off x="1969706" y="1"/>
            <a:ext cx="8336478" cy="1140031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fr-FR" sz="5400" spc="-1" dirty="0">
                <a:latin typeface="Arial" panose="020B0604020202020204" pitchFamily="34" charset="0"/>
                <a:cs typeface="Arial" panose="020B0604020202020204" pitchFamily="34" charset="0"/>
              </a:rPr>
              <a:t>Maquette 3D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42ECBF7-7AF9-FC45-980C-231FC93A826F}"/>
              </a:ext>
            </a:extLst>
          </p:cNvPr>
          <p:cNvSpPr txBox="1"/>
          <p:nvPr/>
        </p:nvSpPr>
        <p:spPr>
          <a:xfrm>
            <a:off x="1780467" y="5517915"/>
            <a:ext cx="4443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i="1" dirty="0"/>
              <a:t>Schéma du projet fini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FBD66BD2-C192-2B46-8EBB-0815623804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9145" y="1397000"/>
            <a:ext cx="4889500" cy="4064000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BD145D73-A51C-4743-A71B-8A5BA953EF50}"/>
              </a:ext>
            </a:extLst>
          </p:cNvPr>
          <p:cNvSpPr txBox="1"/>
          <p:nvPr/>
        </p:nvSpPr>
        <p:spPr>
          <a:xfrm>
            <a:off x="7467600" y="5517915"/>
            <a:ext cx="36725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i="1" dirty="0"/>
              <a:t>Maquette numérique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AA6FC2C6-8A98-46AC-AF61-0C0F796DD2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912" y="1398403"/>
            <a:ext cx="5382163" cy="406259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9"/>
          <p:cNvSpPr txBox="1"/>
          <p:nvPr/>
        </p:nvSpPr>
        <p:spPr>
          <a:xfrm>
            <a:off x="1952928" y="1"/>
            <a:ext cx="8336478" cy="1140031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fr-FR" sz="5400" spc="-1" dirty="0">
                <a:latin typeface="Arial" panose="020B0604020202020204" pitchFamily="34" charset="0"/>
                <a:cs typeface="Arial" panose="020B0604020202020204" pitchFamily="34" charset="0"/>
              </a:rPr>
              <a:t>Maquette 3D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D145D73-A51C-4743-A71B-8A5BA953EF50}"/>
              </a:ext>
            </a:extLst>
          </p:cNvPr>
          <p:cNvSpPr txBox="1"/>
          <p:nvPr/>
        </p:nvSpPr>
        <p:spPr>
          <a:xfrm>
            <a:off x="2007640" y="5649731"/>
            <a:ext cx="36725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i="1" dirty="0"/>
              <a:t>Coupes 1 de la Maquette numérique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3D4DC4C2-5E34-4A44-B7CB-DF8DB23A43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188" y="1280070"/>
            <a:ext cx="4529495" cy="4305124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81EC6807-0C05-5E4E-A8AA-866DD80B7E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345" y="1280070"/>
            <a:ext cx="4816922" cy="4305124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192FA1F7-8462-0A49-B48D-E4C51AC903D9}"/>
              </a:ext>
            </a:extLst>
          </p:cNvPr>
          <p:cNvSpPr txBox="1"/>
          <p:nvPr/>
        </p:nvSpPr>
        <p:spPr>
          <a:xfrm>
            <a:off x="7556511" y="5666510"/>
            <a:ext cx="36725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i="1" dirty="0"/>
              <a:t>Coupes 2 de la Maquette numérique</a:t>
            </a:r>
          </a:p>
        </p:txBody>
      </p:sp>
    </p:spTree>
    <p:extLst>
      <p:ext uri="{BB962C8B-B14F-4D97-AF65-F5344CB8AC3E}">
        <p14:creationId xmlns:p14="http://schemas.microsoft.com/office/powerpoint/2010/main" val="2108858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9"/>
          <p:cNvSpPr txBox="1"/>
          <p:nvPr/>
        </p:nvSpPr>
        <p:spPr>
          <a:xfrm>
            <a:off x="4673098" y="207988"/>
            <a:ext cx="2845804" cy="882581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r-FR" sz="5400" spc="-1" dirty="0">
                <a:latin typeface="Arial" panose="020B0604020202020204" pitchFamily="34" charset="0"/>
                <a:cs typeface="Arial" panose="020B0604020202020204" pitchFamily="34" charset="0"/>
              </a:rPr>
              <a:t>Plaques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36F71E56-ABD9-4EA0-9007-7ECFD1F704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163" y="2523426"/>
            <a:ext cx="9697673" cy="155737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ème1">
  <a:themeElements>
    <a:clrScheme name="Parallax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1" id="{26E5E020-DE57-4594-B228-CC77C8E101B1}" vid="{D56A5723-E365-46BE-A532-3AD323AF8C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Thème1</Template>
  <TotalTime>26</TotalTime>
  <Words>39</Words>
  <Application>Microsoft Office PowerPoint</Application>
  <PresentationFormat>Grand écran</PresentationFormat>
  <Paragraphs>10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Corbel</vt:lpstr>
      <vt:lpstr>Thème1</vt:lpstr>
      <vt:lpstr>POC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POC</dc:title>
  <dc:creator>Aymerick Sergeant</dc:creator>
  <cp:lastModifiedBy>Aymerick Sergeant</cp:lastModifiedBy>
  <cp:revision>3</cp:revision>
  <dcterms:created xsi:type="dcterms:W3CDTF">2020-10-20T22:35:15Z</dcterms:created>
  <dcterms:modified xsi:type="dcterms:W3CDTF">2020-10-20T23:01:52Z</dcterms:modified>
</cp:coreProperties>
</file>