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5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09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24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4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65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63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6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9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83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45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7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D8B4-C3D2-4693-BFE0-09AF9D7A91F7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12AB-C054-47A9-A154-78148DA72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36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52000">
              <a:schemeClr val="accent6">
                <a:lumMod val="75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6804" y="3447905"/>
            <a:ext cx="9144000" cy="1655762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« Parce qu’une ville saine en vaut la peine »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48518" y="4275786"/>
            <a:ext cx="23205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GRANGER Julie </a:t>
            </a:r>
          </a:p>
          <a:p>
            <a:pPr algn="ctr"/>
            <a:r>
              <a:rPr lang="en-US" dirty="0" smtClean="0"/>
              <a:t>LAURIDANT </a:t>
            </a:r>
            <a:r>
              <a:rPr lang="en-US" dirty="0" err="1" smtClean="0"/>
              <a:t>Timothée</a:t>
            </a:r>
            <a:endParaRPr lang="en-US" dirty="0" smtClean="0"/>
          </a:p>
          <a:p>
            <a:pPr algn="ctr"/>
            <a:r>
              <a:rPr lang="en-US" dirty="0" smtClean="0"/>
              <a:t>MEDJHOUD Mohamed</a:t>
            </a:r>
          </a:p>
          <a:p>
            <a:pPr algn="ctr"/>
            <a:r>
              <a:rPr lang="en-US" dirty="0" smtClean="0"/>
              <a:t>ELEMVA Brandon </a:t>
            </a:r>
          </a:p>
          <a:p>
            <a:pPr algn="ctr"/>
            <a:r>
              <a:rPr lang="en-US" dirty="0" smtClean="0"/>
              <a:t>DALLE Alexis </a:t>
            </a:r>
          </a:p>
          <a:p>
            <a:pPr algn="ctr"/>
            <a:r>
              <a:rPr lang="en-US" dirty="0" smtClean="0"/>
              <a:t>GILLOT Victor 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76" y="371475"/>
            <a:ext cx="6971347" cy="40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4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15" y="3791351"/>
            <a:ext cx="5027962" cy="2853367"/>
          </a:xfrm>
        </p:spPr>
      </p:pic>
      <p:sp>
        <p:nvSpPr>
          <p:cNvPr id="23" name="ZoneTexte 22"/>
          <p:cNvSpPr txBox="1"/>
          <p:nvPr/>
        </p:nvSpPr>
        <p:spPr>
          <a:xfrm>
            <a:off x="5986427" y="606148"/>
            <a:ext cx="1579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Partenariat</a:t>
            </a:r>
            <a:endParaRPr lang="fr-F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254657" y="852197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Temps</a:t>
            </a:r>
            <a:endParaRPr lang="fr-F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758730" y="1555645"/>
            <a:ext cx="2104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C000"/>
                </a:solidFill>
              </a:rPr>
              <a:t>Environnement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9868605" y="2560141"/>
            <a:ext cx="1123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</a:rPr>
              <a:t>Energie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301143" y="3110554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</a:rPr>
              <a:t>Coûts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86024" y="1055846"/>
            <a:ext cx="216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Communication</a:t>
            </a:r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175915" y="2747119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Normes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394821" y="3194322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Futur</a:t>
            </a:r>
            <a:endParaRPr lang="fr-F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12189" y="1786477"/>
            <a:ext cx="5096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92D050"/>
                </a:solidFill>
              </a:rPr>
              <a:t>Projet Écoresponsable</a:t>
            </a:r>
            <a:endParaRPr lang="fr-FR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8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64023" cy="3400425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024" y="0"/>
            <a:ext cx="6527976" cy="34004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0425"/>
            <a:ext cx="3800475" cy="34575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75" y="3400424"/>
            <a:ext cx="3414714" cy="34575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189" y="3400423"/>
            <a:ext cx="4976812" cy="345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èche vers le bas 12"/>
          <p:cNvSpPr/>
          <p:nvPr/>
        </p:nvSpPr>
        <p:spPr>
          <a:xfrm rot="19393284">
            <a:off x="3123533" y="1122201"/>
            <a:ext cx="1052345" cy="286092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/>
              <a:t>Dons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 rot="17903090">
            <a:off x="6815453" y="4228338"/>
            <a:ext cx="1225296" cy="2003641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/>
              <a:t>Etude et installation</a:t>
            </a:r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 rot="13110454">
            <a:off x="5639713" y="1319167"/>
            <a:ext cx="564090" cy="2847778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/>
              <a:t>Valorisation de l’activité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096472" y="3707422"/>
            <a:ext cx="3602736" cy="1417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L’association </a:t>
            </a:r>
            <a:r>
              <a:rPr lang="fr-FR" sz="4000" dirty="0" err="1" smtClean="0"/>
              <a:t>CityZen</a:t>
            </a:r>
            <a:endParaRPr lang="fr-FR" sz="4000" dirty="0"/>
          </a:p>
        </p:txBody>
      </p:sp>
      <p:sp>
        <p:nvSpPr>
          <p:cNvPr id="10" name="Flèche vers le bas 9"/>
          <p:cNvSpPr/>
          <p:nvPr/>
        </p:nvSpPr>
        <p:spPr>
          <a:xfrm rot="2384813">
            <a:off x="6450650" y="1130469"/>
            <a:ext cx="564090" cy="2933762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Financement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099048" y="182880"/>
            <a:ext cx="3557016" cy="14538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Les entreprises partenaires</a:t>
            </a:r>
            <a:endParaRPr lang="fr-FR" sz="3200" dirty="0"/>
          </a:p>
        </p:txBody>
      </p:sp>
      <p:sp>
        <p:nvSpPr>
          <p:cNvPr id="7" name="Rectangle 6"/>
          <p:cNvSpPr/>
          <p:nvPr/>
        </p:nvSpPr>
        <p:spPr>
          <a:xfrm>
            <a:off x="384048" y="182880"/>
            <a:ext cx="3557016" cy="1453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Les citoyens</a:t>
            </a:r>
            <a:endParaRPr lang="fr-FR" sz="3200" dirty="0"/>
          </a:p>
        </p:txBody>
      </p:sp>
      <p:sp>
        <p:nvSpPr>
          <p:cNvPr id="8" name="Rectangle 7"/>
          <p:cNvSpPr/>
          <p:nvPr/>
        </p:nvSpPr>
        <p:spPr>
          <a:xfrm>
            <a:off x="8293608" y="5020056"/>
            <a:ext cx="3602736" cy="1417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Les collectivités</a:t>
            </a:r>
            <a:endParaRPr lang="fr-FR" sz="4000" dirty="0"/>
          </a:p>
        </p:txBody>
      </p:sp>
      <p:sp>
        <p:nvSpPr>
          <p:cNvPr id="9" name="Flèche vers le bas 8"/>
          <p:cNvSpPr/>
          <p:nvPr/>
        </p:nvSpPr>
        <p:spPr>
          <a:xfrm rot="10800000">
            <a:off x="8293608" y="1636776"/>
            <a:ext cx="1225296" cy="338328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/>
              <a:t>Achat de matériel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279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43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CityZen</dc:title>
  <dc:creator>MATRO</dc:creator>
  <cp:lastModifiedBy>Tim Lrdnt</cp:lastModifiedBy>
  <cp:revision>8</cp:revision>
  <dcterms:created xsi:type="dcterms:W3CDTF">2017-09-14T16:34:06Z</dcterms:created>
  <dcterms:modified xsi:type="dcterms:W3CDTF">2017-09-14T17:43:37Z</dcterms:modified>
</cp:coreProperties>
</file>