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2" r:id="rId4"/>
    <p:sldId id="268" r:id="rId5"/>
    <p:sldId id="269" r:id="rId6"/>
    <p:sldId id="273" r:id="rId7"/>
    <p:sldId id="257" r:id="rId8"/>
    <p:sldId id="265" r:id="rId9"/>
    <p:sldId id="264" r:id="rId10"/>
    <p:sldId id="274" r:id="rId11"/>
    <p:sldId id="267" r:id="rId12"/>
    <p:sldId id="275" r:id="rId13"/>
    <p:sldId id="276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DC1B7-62ED-45A9-B938-65C2927CD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37FB88-F7E9-4094-91AE-117425E5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C7386C-B538-4388-88F9-9013B083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8ABB7A-DCB0-4A6A-BB7E-ED42D4C5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0F2411-BE3D-45E9-B005-C3759199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51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99692-5AB0-4760-BA52-92F04AC9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E6F1DB-93F4-4201-B5D2-442C811FE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42D746-9AE3-4610-AA45-EA6E6803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003D2-53A5-4E9F-A0D6-5184983C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56CA47-07AA-40DB-85B9-000A4E7F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20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B74D2E-879F-41E4-988E-F170E26B7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53DB76-D4F5-471E-852A-552A6C40F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F042A-142D-4A1A-807B-F4FF0342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EDDF86-64F5-428F-80B6-7F969BC6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461F3-73D0-4844-A1D3-64D8621A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6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7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8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32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4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11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12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8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ABEE-4213-4547-B6DC-763288EE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642B3-72BA-402A-B857-27AB21A7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907EE2-8E20-4259-B078-0F69BC2E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91216D-E5FD-4AA6-A1F0-0DB01B67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754C68-71E7-442F-A681-F6F0003E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46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6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9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5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65894-CB95-4278-BB36-917CCF17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1ADEF7-3F54-4BB5-8709-8EB5E4A9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33CAA4-CA18-43F6-AD6A-E3483357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10EDB4-CF20-4FD9-9B30-C63FA109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1865AE-4468-4E6F-80C8-2DD4B1AB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8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1CA83-6013-4D38-8ED4-7ABF012B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853F3-4C33-4620-AA2D-C5413F355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23ED23-E726-4703-BE69-BE95485BF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BD10BE-EF46-4750-9D0D-FD3FAC9F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E535D9-3736-4C65-8774-CEDD47B2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A0E0C-0113-431C-B305-0DA119F9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49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FD8D7-C3A4-4161-ABA3-9166E0A4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574B86-51B7-4138-98E7-CDF434274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C04AEC-FDF3-4371-B7B3-A6514EEEA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C678CB-15A5-4465-B299-C4A319A09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33895C-3E19-447A-825F-C5D3CF90B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76F659-2098-4A30-BDD8-EA119ED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9DED24-E746-4871-B7F6-59289C3E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D9859E-792B-4B2B-B750-A162A609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72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57F37-A3CA-4DE0-B0C3-D639458A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5AD37D-3E88-4059-820A-3CA23ADC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1027F8-0207-4A57-A93D-837D9BBC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8207E-4C5F-4265-915E-489F502D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88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EC8ABD-E692-4B04-A2B7-90D95B3D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1A0705-3DE8-4AFD-9A09-B97BAB3E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159852-E244-448B-9F80-A417DFCB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80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5D4E6-7960-42C7-9531-C44D4536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B32F9-4B26-4541-8B4F-E784BB56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50D118-10A5-4502-9867-025BFE364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A27B18-FB9D-42F4-B420-1FC6B40B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2261DB-D75B-4FD5-9AC3-060C952F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42D58-5824-4C3B-B34F-0731E04D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3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89860-06C7-481A-87D5-06C77693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AC2860-649B-4D68-A2E1-3CD6C5103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9F91F4-144D-4C9E-8349-9D1DDEE83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8EF873-8404-4C5D-BD17-E63A87B4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107AF8-9157-4DD5-9850-D8593F08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B0F162-57B7-4273-8292-AD46ABC9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25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5E9645-D760-473D-9574-40AA68B1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AC75BE-9097-4EF8-A64C-27F9EDF39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004EAD-99F0-49A2-8552-D2DD290A9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6C0B-7EC6-4A24-97C3-0AE9A705F86B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582013-FB1A-4FC1-954B-5E98AE0BC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ACB65-B6E3-4D38-9E9F-77229458D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F6D0-A3AF-405B-8216-9465BA50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880D-CF25-45F2-8535-BA66610E1F99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E816A1D-E8F7-42DA-88A5-64A5835BFBC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47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8CDD7-E982-44CA-A47F-5E50546C6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3A75DD-6ECF-4B94-86DB-B2C6017A7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621DB7-BD8E-40CF-B20F-67E8CE1DB1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26" y="919769"/>
            <a:ext cx="5285314" cy="49017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720C07-28C2-4DBC-AAC6-2333BB41E781}"/>
              </a:ext>
            </a:extLst>
          </p:cNvPr>
          <p:cNvSpPr txBox="1"/>
          <p:nvPr/>
        </p:nvSpPr>
        <p:spPr>
          <a:xfrm>
            <a:off x="6663193" y="5735966"/>
            <a:ext cx="43573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/>
              <a:t>By </a:t>
            </a:r>
            <a:r>
              <a:rPr lang="fr-FR" sz="3500" b="1" dirty="0" err="1"/>
              <a:t>Applelytech</a:t>
            </a:r>
            <a:endParaRPr lang="fr-FR" sz="3500" b="1" dirty="0"/>
          </a:p>
        </p:txBody>
      </p:sp>
    </p:spTree>
    <p:extLst>
      <p:ext uri="{BB962C8B-B14F-4D97-AF65-F5344CB8AC3E}">
        <p14:creationId xmlns:p14="http://schemas.microsoft.com/office/powerpoint/2010/main" val="381417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D404C9A-02B1-4445-9BBD-74996280FF2F}"/>
              </a:ext>
            </a:extLst>
          </p:cNvPr>
          <p:cNvSpPr/>
          <p:nvPr/>
        </p:nvSpPr>
        <p:spPr>
          <a:xfrm>
            <a:off x="-3790863" y="-1194480"/>
            <a:ext cx="6279996" cy="4188035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EA2096B8-CAFD-4DD4-BCBF-CCA2FB5EE358}"/>
              </a:ext>
            </a:extLst>
          </p:cNvPr>
          <p:cNvSpPr/>
          <p:nvPr/>
        </p:nvSpPr>
        <p:spPr>
          <a:xfrm rot="1580508" flipV="1">
            <a:off x="9970487" y="5176602"/>
            <a:ext cx="6279996" cy="42120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A03B35-F638-4E2C-B88C-5DE1BF42EEAA}"/>
              </a:ext>
            </a:extLst>
          </p:cNvPr>
          <p:cNvSpPr txBox="1"/>
          <p:nvPr/>
        </p:nvSpPr>
        <p:spPr>
          <a:xfrm rot="17836005">
            <a:off x="-184368" y="805179"/>
            <a:ext cx="242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 LEGENDS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7D0AA7-F0C3-4EE4-B182-F338C9CC3F8F}"/>
              </a:ext>
            </a:extLst>
          </p:cNvPr>
          <p:cNvSpPr txBox="1"/>
          <p:nvPr/>
        </p:nvSpPr>
        <p:spPr>
          <a:xfrm rot="18912322">
            <a:off x="10251085" y="5282258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LEGENDS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3CBD69-C053-4C0D-B0B0-29C0957E4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15" y="252662"/>
            <a:ext cx="4884546" cy="6480000"/>
          </a:xfrm>
          <a:prstGeom prst="rect">
            <a:avLst/>
          </a:prstGeom>
        </p:spPr>
      </p:pic>
      <p:sp>
        <p:nvSpPr>
          <p:cNvPr id="4" name="Organigramme : Stockage à accès séquentiel 3">
            <a:extLst>
              <a:ext uri="{FF2B5EF4-FFF2-40B4-BE49-F238E27FC236}">
                <a16:creationId xmlns:a16="http://schemas.microsoft.com/office/drawing/2014/main" id="{864115CB-6B03-4C22-B9A7-ABE591CF40FD}"/>
              </a:ext>
            </a:extLst>
          </p:cNvPr>
          <p:cNvSpPr/>
          <p:nvPr/>
        </p:nvSpPr>
        <p:spPr>
          <a:xfrm>
            <a:off x="1032732" y="2802477"/>
            <a:ext cx="1893194" cy="16227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Que cherches-tu?</a:t>
            </a:r>
          </a:p>
        </p:txBody>
      </p:sp>
    </p:spTree>
    <p:extLst>
      <p:ext uri="{BB962C8B-B14F-4D97-AF65-F5344CB8AC3E}">
        <p14:creationId xmlns:p14="http://schemas.microsoft.com/office/powerpoint/2010/main" val="248842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D404C9A-02B1-4445-9BBD-74996280FF2F}"/>
              </a:ext>
            </a:extLst>
          </p:cNvPr>
          <p:cNvSpPr/>
          <p:nvPr/>
        </p:nvSpPr>
        <p:spPr>
          <a:xfrm>
            <a:off x="-3790863" y="-1194480"/>
            <a:ext cx="6279996" cy="4188035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EA2096B8-CAFD-4DD4-BCBF-CCA2FB5EE358}"/>
              </a:ext>
            </a:extLst>
          </p:cNvPr>
          <p:cNvSpPr/>
          <p:nvPr/>
        </p:nvSpPr>
        <p:spPr>
          <a:xfrm rot="1580508" flipV="1">
            <a:off x="9970487" y="5176602"/>
            <a:ext cx="6279996" cy="42120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A03B35-F638-4E2C-B88C-5DE1BF42EEAA}"/>
              </a:ext>
            </a:extLst>
          </p:cNvPr>
          <p:cNvSpPr txBox="1"/>
          <p:nvPr/>
        </p:nvSpPr>
        <p:spPr>
          <a:xfrm rot="17836005">
            <a:off x="-184368" y="805179"/>
            <a:ext cx="242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 LEGENDS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7D0AA7-F0C3-4EE4-B182-F338C9CC3F8F}"/>
              </a:ext>
            </a:extLst>
          </p:cNvPr>
          <p:cNvSpPr txBox="1"/>
          <p:nvPr/>
        </p:nvSpPr>
        <p:spPr>
          <a:xfrm rot="18912322">
            <a:off x="10251085" y="5282258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LEGENDS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6E2D29-1566-4DAD-818D-54D9B534A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9000"/>
            <a:ext cx="5029200" cy="6480000"/>
          </a:xfrm>
          <a:prstGeom prst="rect">
            <a:avLst/>
          </a:prstGeom>
        </p:spPr>
      </p:pic>
      <p:sp>
        <p:nvSpPr>
          <p:cNvPr id="6" name="Organigramme : Stockage à accès séquentiel 5">
            <a:extLst>
              <a:ext uri="{FF2B5EF4-FFF2-40B4-BE49-F238E27FC236}">
                <a16:creationId xmlns:a16="http://schemas.microsoft.com/office/drawing/2014/main" id="{FC864E56-9D08-452F-B563-FAE299097217}"/>
              </a:ext>
            </a:extLst>
          </p:cNvPr>
          <p:cNvSpPr/>
          <p:nvPr/>
        </p:nvSpPr>
        <p:spPr>
          <a:xfrm flipH="1">
            <a:off x="9190600" y="1806262"/>
            <a:ext cx="1893194" cy="16227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Que cherches-tu?</a:t>
            </a:r>
          </a:p>
        </p:txBody>
      </p:sp>
    </p:spTree>
    <p:extLst>
      <p:ext uri="{BB962C8B-B14F-4D97-AF65-F5344CB8AC3E}">
        <p14:creationId xmlns:p14="http://schemas.microsoft.com/office/powerpoint/2010/main" val="16138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D404C9A-02B1-4445-9BBD-74996280FF2F}"/>
              </a:ext>
            </a:extLst>
          </p:cNvPr>
          <p:cNvSpPr/>
          <p:nvPr/>
        </p:nvSpPr>
        <p:spPr>
          <a:xfrm>
            <a:off x="-3790863" y="-1194480"/>
            <a:ext cx="6279996" cy="4188035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EA2096B8-CAFD-4DD4-BCBF-CCA2FB5EE358}"/>
              </a:ext>
            </a:extLst>
          </p:cNvPr>
          <p:cNvSpPr/>
          <p:nvPr/>
        </p:nvSpPr>
        <p:spPr>
          <a:xfrm rot="1580508" flipV="1">
            <a:off x="9970487" y="5176602"/>
            <a:ext cx="6279996" cy="42120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A03B35-F638-4E2C-B88C-5DE1BF42EEAA}"/>
              </a:ext>
            </a:extLst>
          </p:cNvPr>
          <p:cNvSpPr txBox="1"/>
          <p:nvPr/>
        </p:nvSpPr>
        <p:spPr>
          <a:xfrm rot="17836005">
            <a:off x="-184368" y="805179"/>
            <a:ext cx="242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 LEGENDS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7D0AA7-F0C3-4EE4-B182-F338C9CC3F8F}"/>
              </a:ext>
            </a:extLst>
          </p:cNvPr>
          <p:cNvSpPr txBox="1"/>
          <p:nvPr/>
        </p:nvSpPr>
        <p:spPr>
          <a:xfrm rot="18912322">
            <a:off x="10251085" y="5282258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LEGENDS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ACB1AA-AD21-4DD1-89FF-267F745A7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86" y="276727"/>
            <a:ext cx="5020764" cy="6480000"/>
          </a:xfrm>
          <a:prstGeom prst="rect">
            <a:avLst/>
          </a:prstGeom>
        </p:spPr>
      </p:pic>
      <p:sp>
        <p:nvSpPr>
          <p:cNvPr id="4" name="Organigramme : Stockage à accès séquentiel 3">
            <a:extLst>
              <a:ext uri="{FF2B5EF4-FFF2-40B4-BE49-F238E27FC236}">
                <a16:creationId xmlns:a16="http://schemas.microsoft.com/office/drawing/2014/main" id="{75DFFF60-5F78-4499-AE3C-621240446046}"/>
              </a:ext>
            </a:extLst>
          </p:cNvPr>
          <p:cNvSpPr/>
          <p:nvPr/>
        </p:nvSpPr>
        <p:spPr>
          <a:xfrm>
            <a:off x="1028336" y="2746278"/>
            <a:ext cx="1893194" cy="16227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Envie de produits frais et locaux?</a:t>
            </a:r>
          </a:p>
        </p:txBody>
      </p:sp>
    </p:spTree>
    <p:extLst>
      <p:ext uri="{BB962C8B-B14F-4D97-AF65-F5344CB8AC3E}">
        <p14:creationId xmlns:p14="http://schemas.microsoft.com/office/powerpoint/2010/main" val="261930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D404C9A-02B1-4445-9BBD-74996280FF2F}"/>
              </a:ext>
            </a:extLst>
          </p:cNvPr>
          <p:cNvSpPr/>
          <p:nvPr/>
        </p:nvSpPr>
        <p:spPr>
          <a:xfrm>
            <a:off x="-3790863" y="-1194480"/>
            <a:ext cx="6279996" cy="4188035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EA2096B8-CAFD-4DD4-BCBF-CCA2FB5EE358}"/>
              </a:ext>
            </a:extLst>
          </p:cNvPr>
          <p:cNvSpPr/>
          <p:nvPr/>
        </p:nvSpPr>
        <p:spPr>
          <a:xfrm rot="1580508" flipV="1">
            <a:off x="9970487" y="5176602"/>
            <a:ext cx="6279996" cy="42120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A03B35-F638-4E2C-B88C-5DE1BF42EEAA}"/>
              </a:ext>
            </a:extLst>
          </p:cNvPr>
          <p:cNvSpPr txBox="1"/>
          <p:nvPr/>
        </p:nvSpPr>
        <p:spPr>
          <a:xfrm rot="17836005">
            <a:off x="-184368" y="805179"/>
            <a:ext cx="242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 LEGENDS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7D0AA7-F0C3-4EE4-B182-F338C9CC3F8F}"/>
              </a:ext>
            </a:extLst>
          </p:cNvPr>
          <p:cNvSpPr txBox="1"/>
          <p:nvPr/>
        </p:nvSpPr>
        <p:spPr>
          <a:xfrm rot="18912322">
            <a:off x="10251085" y="5282258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LEGENDS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A75279-2687-41D1-8CC3-C1B5C8FA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48" y="383042"/>
            <a:ext cx="4786904" cy="6275452"/>
          </a:xfrm>
          <a:prstGeom prst="rect">
            <a:avLst/>
          </a:prstGeom>
        </p:spPr>
      </p:pic>
      <p:sp>
        <p:nvSpPr>
          <p:cNvPr id="4" name="Organigramme : Stockage à accès séquentiel 3">
            <a:extLst>
              <a:ext uri="{FF2B5EF4-FFF2-40B4-BE49-F238E27FC236}">
                <a16:creationId xmlns:a16="http://schemas.microsoft.com/office/drawing/2014/main" id="{A80BE575-FEAA-45C2-8115-3E74A2D3EA3E}"/>
              </a:ext>
            </a:extLst>
          </p:cNvPr>
          <p:cNvSpPr/>
          <p:nvPr/>
        </p:nvSpPr>
        <p:spPr>
          <a:xfrm flipH="1">
            <a:off x="9414661" y="832295"/>
            <a:ext cx="1893194" cy="16227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Pour qui?</a:t>
            </a:r>
          </a:p>
        </p:txBody>
      </p:sp>
      <p:sp>
        <p:nvSpPr>
          <p:cNvPr id="6" name="Organigramme : Stockage à accès séquentiel 5">
            <a:extLst>
              <a:ext uri="{FF2B5EF4-FFF2-40B4-BE49-F238E27FC236}">
                <a16:creationId xmlns:a16="http://schemas.microsoft.com/office/drawing/2014/main" id="{8503A184-C124-4B36-8393-44716051A2D3}"/>
              </a:ext>
            </a:extLst>
          </p:cNvPr>
          <p:cNvSpPr/>
          <p:nvPr/>
        </p:nvSpPr>
        <p:spPr>
          <a:xfrm>
            <a:off x="1006651" y="4001986"/>
            <a:ext cx="1893194" cy="16227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Par qui?</a:t>
            </a:r>
          </a:p>
        </p:txBody>
      </p:sp>
    </p:spTree>
    <p:extLst>
      <p:ext uri="{BB962C8B-B14F-4D97-AF65-F5344CB8AC3E}">
        <p14:creationId xmlns:p14="http://schemas.microsoft.com/office/powerpoint/2010/main" val="322079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47507-5CBB-4BD7-97A4-F4503E29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Vidéo PCIS 41-2020">
            <a:hlinkClick r:id="" action="ppaction://media"/>
            <a:extLst>
              <a:ext uri="{FF2B5EF4-FFF2-40B4-BE49-F238E27FC236}">
                <a16:creationId xmlns:a16="http://schemas.microsoft.com/office/drawing/2014/main" id="{D152B4DB-3786-4298-B96D-ED1739542B8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-300816"/>
            <a:ext cx="12192000" cy="7459632"/>
          </a:xfrm>
        </p:spPr>
      </p:pic>
    </p:spTree>
    <p:extLst>
      <p:ext uri="{BB962C8B-B14F-4D97-AF65-F5344CB8AC3E}">
        <p14:creationId xmlns:p14="http://schemas.microsoft.com/office/powerpoint/2010/main" val="28671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98CE8-E29F-4F99-8E96-85C0C064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33" y="-45356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Moyens économiques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66E2B5-9F25-4258-80C1-1EDFC8A7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1" y="1280207"/>
            <a:ext cx="10515600" cy="5298743"/>
          </a:xfrm>
        </p:spPr>
        <p:txBody>
          <a:bodyPr/>
          <a:lstStyle/>
          <a:p>
            <a:r>
              <a:rPr lang="fr-FR" b="1" dirty="0"/>
              <a:t>But non lucratif </a:t>
            </a:r>
          </a:p>
          <a:p>
            <a:endParaRPr lang="fr-FR" dirty="0"/>
          </a:p>
          <a:p>
            <a:r>
              <a:rPr lang="fr-FR" b="1" dirty="0"/>
              <a:t>Coûts pour la création </a:t>
            </a:r>
            <a:r>
              <a:rPr lang="fr-FR" dirty="0"/>
              <a:t>de l’entreprise : </a:t>
            </a:r>
          </a:p>
          <a:p>
            <a:pPr marL="0" indent="0">
              <a:buNone/>
            </a:pPr>
            <a:r>
              <a:rPr lang="fr-FR" dirty="0"/>
              <a:t>Matériel</a:t>
            </a:r>
          </a:p>
          <a:p>
            <a:pPr marL="0" indent="0">
              <a:buNone/>
            </a:pPr>
            <a:r>
              <a:rPr lang="fr-FR" dirty="0"/>
              <a:t>Publicité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Coûts annuels 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Charges (électricité)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854A39-2C10-4206-AFE0-C9AF1E498523}"/>
              </a:ext>
            </a:extLst>
          </p:cNvPr>
          <p:cNvSpPr txBox="1"/>
          <p:nvPr/>
        </p:nvSpPr>
        <p:spPr>
          <a:xfrm>
            <a:off x="0" y="1059120"/>
            <a:ext cx="11191038" cy="4739759"/>
          </a:xfrm>
          <a:prstGeom prst="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dirty="0"/>
              <a:t>Financement du projet par :</a:t>
            </a:r>
          </a:p>
          <a:p>
            <a:r>
              <a:rPr lang="fr-FR" sz="2400" b="1" dirty="0"/>
              <a:t>Options supplémentaires payantes</a:t>
            </a:r>
          </a:p>
          <a:p>
            <a:endParaRPr lang="fr-FR" b="1" dirty="0"/>
          </a:p>
          <a:p>
            <a:endParaRPr lang="fr-FR" sz="1800" b="1" dirty="0"/>
          </a:p>
          <a:p>
            <a:endParaRPr lang="fr-FR" b="1" dirty="0"/>
          </a:p>
          <a:p>
            <a:endParaRPr lang="fr-FR" sz="1800" b="1" dirty="0"/>
          </a:p>
          <a:p>
            <a:endParaRPr lang="fr-FR" b="1" dirty="0"/>
          </a:p>
          <a:p>
            <a:endParaRPr lang="fr-FR" sz="1800" b="1" dirty="0"/>
          </a:p>
          <a:p>
            <a:endParaRPr lang="fr-FR" sz="18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7" name="Picture 2" descr="Hauts-de-France — Wikipédia">
            <a:extLst>
              <a:ext uri="{FF2B5EF4-FFF2-40B4-BE49-F238E27FC236}">
                <a16:creationId xmlns:a16="http://schemas.microsoft.com/office/drawing/2014/main" id="{20F0ED3A-E3C2-4A6E-90AD-DE209EC9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26" y="3651515"/>
            <a:ext cx="3024671" cy="30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E9CAD0D-93D7-4AD6-B97F-DF7981445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11" y="2309753"/>
            <a:ext cx="2571750" cy="17716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F44762-8C2C-4908-B1E3-D1C2AC7C9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2930578"/>
            <a:ext cx="1885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BC4FB-BD5F-4A98-B551-FD0CB6F5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109" y="-77912"/>
            <a:ext cx="10515600" cy="1325563"/>
          </a:xfrm>
        </p:spPr>
        <p:txBody>
          <a:bodyPr/>
          <a:lstStyle/>
          <a:p>
            <a:r>
              <a:rPr lang="fr-FR" dirty="0"/>
              <a:t>Faire connaitre l’application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5AB28E-9CAF-46FA-BDC6-FEF066A6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" y="1584556"/>
            <a:ext cx="6634942" cy="4351338"/>
          </a:xfrm>
        </p:spPr>
        <p:txBody>
          <a:bodyPr/>
          <a:lstStyle/>
          <a:p>
            <a:r>
              <a:rPr lang="fr-FR" dirty="0"/>
              <a:t>Publicités : poster, flyer, journaux et réseaux sociaux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29D709-8D75-4185-B0BD-6AAEEF19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87" y="1112261"/>
            <a:ext cx="4547628" cy="516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0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3702B-A31F-404E-80AA-A49C5936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63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i="1" dirty="0"/>
              <a:t>Démonstration POC</a:t>
            </a:r>
          </a:p>
        </p:txBody>
      </p:sp>
    </p:spTree>
    <p:extLst>
      <p:ext uri="{BB962C8B-B14F-4D97-AF65-F5344CB8AC3E}">
        <p14:creationId xmlns:p14="http://schemas.microsoft.com/office/powerpoint/2010/main" val="86934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0B32062-4AFE-4E2F-BDF3-BC293FB87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41" y="215720"/>
            <a:ext cx="4661964" cy="6480000"/>
          </a:xfrm>
          <a:prstGeom prst="rect">
            <a:avLst/>
          </a:prstGeom>
        </p:spPr>
      </p:pic>
      <p:sp>
        <p:nvSpPr>
          <p:cNvPr id="7" name="Organigramme : Stockage à accès séquentiel 6">
            <a:extLst>
              <a:ext uri="{FF2B5EF4-FFF2-40B4-BE49-F238E27FC236}">
                <a16:creationId xmlns:a16="http://schemas.microsoft.com/office/drawing/2014/main" id="{52909D02-E809-42BF-8DC9-EA1CD3195201}"/>
              </a:ext>
            </a:extLst>
          </p:cNvPr>
          <p:cNvSpPr/>
          <p:nvPr/>
        </p:nvSpPr>
        <p:spPr>
          <a:xfrm>
            <a:off x="1243492" y="4394673"/>
            <a:ext cx="1893195" cy="16227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Qui sommes-nous?</a:t>
            </a:r>
          </a:p>
        </p:txBody>
      </p:sp>
      <p:sp>
        <p:nvSpPr>
          <p:cNvPr id="8" name="Organigramme : Stockage à accès séquentiel 7">
            <a:extLst>
              <a:ext uri="{FF2B5EF4-FFF2-40B4-BE49-F238E27FC236}">
                <a16:creationId xmlns:a16="http://schemas.microsoft.com/office/drawing/2014/main" id="{F2F592D0-C09D-4C2A-BE56-78E8D5F93B18}"/>
              </a:ext>
            </a:extLst>
          </p:cNvPr>
          <p:cNvSpPr/>
          <p:nvPr/>
        </p:nvSpPr>
        <p:spPr>
          <a:xfrm flipH="1">
            <a:off x="8667481" y="1419895"/>
            <a:ext cx="1893194" cy="16227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Quels services proposons-nous?</a:t>
            </a:r>
          </a:p>
        </p:txBody>
      </p:sp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D404C9A-02B1-4445-9BBD-74996280FF2F}"/>
              </a:ext>
            </a:extLst>
          </p:cNvPr>
          <p:cNvSpPr/>
          <p:nvPr/>
        </p:nvSpPr>
        <p:spPr>
          <a:xfrm>
            <a:off x="-3790863" y="-1194480"/>
            <a:ext cx="6279996" cy="4188035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EA2096B8-CAFD-4DD4-BCBF-CCA2FB5EE358}"/>
              </a:ext>
            </a:extLst>
          </p:cNvPr>
          <p:cNvSpPr/>
          <p:nvPr/>
        </p:nvSpPr>
        <p:spPr>
          <a:xfrm rot="1580508" flipV="1">
            <a:off x="9970487" y="5176602"/>
            <a:ext cx="6279996" cy="42120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A03B35-F638-4E2C-B88C-5DE1BF42EEAA}"/>
              </a:ext>
            </a:extLst>
          </p:cNvPr>
          <p:cNvSpPr txBox="1"/>
          <p:nvPr/>
        </p:nvSpPr>
        <p:spPr>
          <a:xfrm rot="17836005">
            <a:off x="-184368" y="805179"/>
            <a:ext cx="242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 LEGENDS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7D0AA7-F0C3-4EE4-B182-F338C9CC3F8F}"/>
              </a:ext>
            </a:extLst>
          </p:cNvPr>
          <p:cNvSpPr txBox="1"/>
          <p:nvPr/>
        </p:nvSpPr>
        <p:spPr>
          <a:xfrm rot="18912322">
            <a:off x="10251085" y="5282258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LEGENDS</a:t>
            </a:r>
          </a:p>
        </p:txBody>
      </p:sp>
    </p:spTree>
    <p:extLst>
      <p:ext uri="{BB962C8B-B14F-4D97-AF65-F5344CB8AC3E}">
        <p14:creationId xmlns:p14="http://schemas.microsoft.com/office/powerpoint/2010/main" val="3718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D404C9A-02B1-4445-9BBD-74996280FF2F}"/>
              </a:ext>
            </a:extLst>
          </p:cNvPr>
          <p:cNvSpPr/>
          <p:nvPr/>
        </p:nvSpPr>
        <p:spPr>
          <a:xfrm>
            <a:off x="-3790863" y="-1194480"/>
            <a:ext cx="6279996" cy="4188035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EA2096B8-CAFD-4DD4-BCBF-CCA2FB5EE358}"/>
              </a:ext>
            </a:extLst>
          </p:cNvPr>
          <p:cNvSpPr/>
          <p:nvPr/>
        </p:nvSpPr>
        <p:spPr>
          <a:xfrm rot="1580508" flipV="1">
            <a:off x="9970487" y="5176602"/>
            <a:ext cx="6279996" cy="42120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A03B35-F638-4E2C-B88C-5DE1BF42EEAA}"/>
              </a:ext>
            </a:extLst>
          </p:cNvPr>
          <p:cNvSpPr txBox="1"/>
          <p:nvPr/>
        </p:nvSpPr>
        <p:spPr>
          <a:xfrm rot="17836005">
            <a:off x="-184368" y="805179"/>
            <a:ext cx="242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 LEGENDS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7D0AA7-F0C3-4EE4-B182-F338C9CC3F8F}"/>
              </a:ext>
            </a:extLst>
          </p:cNvPr>
          <p:cNvSpPr txBox="1"/>
          <p:nvPr/>
        </p:nvSpPr>
        <p:spPr>
          <a:xfrm rot="18912322">
            <a:off x="10251085" y="5282258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LEGENDS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23BD31-7F0F-458F-A169-D78A9ED59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81" y="246646"/>
            <a:ext cx="4727956" cy="6480000"/>
          </a:xfrm>
          <a:prstGeom prst="rect">
            <a:avLst/>
          </a:prstGeom>
        </p:spPr>
      </p:pic>
      <p:sp>
        <p:nvSpPr>
          <p:cNvPr id="4" name="Organigramme : Stockage à accès séquentiel 3">
            <a:extLst>
              <a:ext uri="{FF2B5EF4-FFF2-40B4-BE49-F238E27FC236}">
                <a16:creationId xmlns:a16="http://schemas.microsoft.com/office/drawing/2014/main" id="{2921E485-6837-4E67-A11E-CDAEA97A54C1}"/>
              </a:ext>
            </a:extLst>
          </p:cNvPr>
          <p:cNvSpPr/>
          <p:nvPr/>
        </p:nvSpPr>
        <p:spPr>
          <a:xfrm flipH="1">
            <a:off x="9362050" y="2183555"/>
            <a:ext cx="1908000" cy="1620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Choix multiples</a:t>
            </a:r>
          </a:p>
        </p:txBody>
      </p:sp>
    </p:spTree>
    <p:extLst>
      <p:ext uri="{BB962C8B-B14F-4D97-AF65-F5344CB8AC3E}">
        <p14:creationId xmlns:p14="http://schemas.microsoft.com/office/powerpoint/2010/main" val="287682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D404C9A-02B1-4445-9BBD-74996280FF2F}"/>
              </a:ext>
            </a:extLst>
          </p:cNvPr>
          <p:cNvSpPr/>
          <p:nvPr/>
        </p:nvSpPr>
        <p:spPr>
          <a:xfrm>
            <a:off x="-3790863" y="-1194480"/>
            <a:ext cx="6279996" cy="4188035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EA2096B8-CAFD-4DD4-BCBF-CCA2FB5EE358}"/>
              </a:ext>
            </a:extLst>
          </p:cNvPr>
          <p:cNvSpPr/>
          <p:nvPr/>
        </p:nvSpPr>
        <p:spPr>
          <a:xfrm rot="1580508" flipV="1">
            <a:off x="9970487" y="5176602"/>
            <a:ext cx="6279996" cy="42120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A03B35-F638-4E2C-B88C-5DE1BF42EEAA}"/>
              </a:ext>
            </a:extLst>
          </p:cNvPr>
          <p:cNvSpPr txBox="1"/>
          <p:nvPr/>
        </p:nvSpPr>
        <p:spPr>
          <a:xfrm rot="17836005">
            <a:off x="-184368" y="805179"/>
            <a:ext cx="242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 LEGENDS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7D0AA7-F0C3-4EE4-B182-F338C9CC3F8F}"/>
              </a:ext>
            </a:extLst>
          </p:cNvPr>
          <p:cNvSpPr txBox="1"/>
          <p:nvPr/>
        </p:nvSpPr>
        <p:spPr>
          <a:xfrm rot="18912322">
            <a:off x="10251085" y="5282258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LEGENDS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F3F497-3B79-436E-A8AC-A1B71282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81" y="246646"/>
            <a:ext cx="4974140" cy="6480000"/>
          </a:xfrm>
          <a:prstGeom prst="rect">
            <a:avLst/>
          </a:prstGeom>
        </p:spPr>
      </p:pic>
      <p:sp>
        <p:nvSpPr>
          <p:cNvPr id="4" name="Organigramme : Stockage à accès séquentiel 3">
            <a:extLst>
              <a:ext uri="{FF2B5EF4-FFF2-40B4-BE49-F238E27FC236}">
                <a16:creationId xmlns:a16="http://schemas.microsoft.com/office/drawing/2014/main" id="{100AB0E1-B2ED-4F73-B591-974C09B99A1F}"/>
              </a:ext>
            </a:extLst>
          </p:cNvPr>
          <p:cNvSpPr/>
          <p:nvPr/>
        </p:nvSpPr>
        <p:spPr>
          <a:xfrm>
            <a:off x="1366613" y="2435840"/>
            <a:ext cx="1908000" cy="1620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Inscriptions</a:t>
            </a:r>
          </a:p>
        </p:txBody>
      </p:sp>
    </p:spTree>
    <p:extLst>
      <p:ext uri="{BB962C8B-B14F-4D97-AF65-F5344CB8AC3E}">
        <p14:creationId xmlns:p14="http://schemas.microsoft.com/office/powerpoint/2010/main" val="6215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D404C9A-02B1-4445-9BBD-74996280FF2F}"/>
              </a:ext>
            </a:extLst>
          </p:cNvPr>
          <p:cNvSpPr/>
          <p:nvPr/>
        </p:nvSpPr>
        <p:spPr>
          <a:xfrm>
            <a:off x="-3790863" y="-1194480"/>
            <a:ext cx="6279996" cy="4188035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EA2096B8-CAFD-4DD4-BCBF-CCA2FB5EE358}"/>
              </a:ext>
            </a:extLst>
          </p:cNvPr>
          <p:cNvSpPr/>
          <p:nvPr/>
        </p:nvSpPr>
        <p:spPr>
          <a:xfrm rot="1580508" flipV="1">
            <a:off x="9970487" y="5176602"/>
            <a:ext cx="6279996" cy="4212000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A03B35-F638-4E2C-B88C-5DE1BF42EEAA}"/>
              </a:ext>
            </a:extLst>
          </p:cNvPr>
          <p:cNvSpPr txBox="1"/>
          <p:nvPr/>
        </p:nvSpPr>
        <p:spPr>
          <a:xfrm rot="17836005">
            <a:off x="-184368" y="805179"/>
            <a:ext cx="242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 LEGENDS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7D0AA7-F0C3-4EE4-B182-F338C9CC3F8F}"/>
              </a:ext>
            </a:extLst>
          </p:cNvPr>
          <p:cNvSpPr txBox="1"/>
          <p:nvPr/>
        </p:nvSpPr>
        <p:spPr>
          <a:xfrm rot="18912322">
            <a:off x="10251085" y="5282258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 SAISON LEGENDS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26FCB9-4B9A-474D-9311-58CE67E04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47" y="234614"/>
            <a:ext cx="4832540" cy="6480000"/>
          </a:xfrm>
          <a:prstGeom prst="rect">
            <a:avLst/>
          </a:prstGeom>
        </p:spPr>
      </p:pic>
      <p:sp>
        <p:nvSpPr>
          <p:cNvPr id="4" name="Organigramme : Stockage à accès séquentiel 3">
            <a:extLst>
              <a:ext uri="{FF2B5EF4-FFF2-40B4-BE49-F238E27FC236}">
                <a16:creationId xmlns:a16="http://schemas.microsoft.com/office/drawing/2014/main" id="{3A336CF7-3C15-4083-A8E0-4E99E01CB24D}"/>
              </a:ext>
            </a:extLst>
          </p:cNvPr>
          <p:cNvSpPr/>
          <p:nvPr/>
        </p:nvSpPr>
        <p:spPr>
          <a:xfrm flipH="1">
            <a:off x="9128911" y="2182186"/>
            <a:ext cx="1893194" cy="16227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Déjà inscrit?	</a:t>
            </a:r>
          </a:p>
        </p:txBody>
      </p:sp>
    </p:spTree>
    <p:extLst>
      <p:ext uri="{BB962C8B-B14F-4D97-AF65-F5344CB8AC3E}">
        <p14:creationId xmlns:p14="http://schemas.microsoft.com/office/powerpoint/2010/main" val="2077526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128</Words>
  <Application>Microsoft Office PowerPoint</Application>
  <PresentationFormat>Grand écran</PresentationFormat>
  <Paragraphs>54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Thème Office</vt:lpstr>
      <vt:lpstr>Galerie</vt:lpstr>
      <vt:lpstr>Présentation PowerPoint</vt:lpstr>
      <vt:lpstr>Présentation PowerPoint</vt:lpstr>
      <vt:lpstr>Moyens économiques</vt:lpstr>
      <vt:lpstr>Faire connaitre l’application</vt:lpstr>
      <vt:lpstr>Démonstration POC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émisson</dc:title>
  <dc:creator>laurine roussel</dc:creator>
  <cp:lastModifiedBy>laurine roussel</cp:lastModifiedBy>
  <cp:revision>26</cp:revision>
  <dcterms:created xsi:type="dcterms:W3CDTF">2020-09-28T12:46:23Z</dcterms:created>
  <dcterms:modified xsi:type="dcterms:W3CDTF">2020-10-19T17:45:19Z</dcterms:modified>
</cp:coreProperties>
</file>