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66" r:id="rId2"/>
    <p:sldId id="262" r:id="rId3"/>
    <p:sldId id="264" r:id="rId4"/>
    <p:sldId id="265" r:id="rId5"/>
    <p:sldId id="261" r:id="rId6"/>
    <p:sldId id="26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59"/>
  </p:normalViewPr>
  <p:slideViewPr>
    <p:cSldViewPr snapToGrid="0" snapToObjects="1">
      <p:cViewPr varScale="1">
        <p:scale>
          <a:sx n="115" d="100"/>
          <a:sy n="115" d="100"/>
        </p:scale>
        <p:origin x="232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2EDC4-CEB7-F34B-AFB9-8900F490D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B68D40-3DFF-C74C-9AC6-BD7F913F5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779AE5-3940-CF47-89CE-3710E4B2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52F-EFEC-4E5B-9F2E-8EE0AF882C7F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02E756-1217-394F-AEA9-63A77917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89A791-A2B2-524C-BD66-EE8B661F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D483-7771-4154-9A76-798C1D8DCB64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935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B5207E-E7A2-114A-913F-194F1F08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91975E-2EF8-E040-897F-721B24DA3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AF34B8-EE07-DD44-97F6-1286BFE2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6F4C-2804-4554-ADF2-303383161016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03E98E-C742-AB43-8CA6-21E4E90D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3541C6-978B-4C4F-848F-B33A15FB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24FF-288F-4705-8BE9-E09CA49855BD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4466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9D14EE-3A2E-4147-9259-E6778BE85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E26840-8A7C-CD45-AD01-A92B14B01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AF5F8F-F178-E249-B544-3AF53679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D61-31ED-4847-B604-A640C5F5C8C1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F9F45-70EC-CD43-9480-225C5706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DE3869-24D6-8F41-9C7F-E512CF8D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6F11-2BB9-407A-9F09-B99765DDFC8C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3986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299CF0-38CD-684F-A38A-ADF5AF18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60F562-9450-A64C-AAC2-2AA19FC6F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FF917A-6EEE-6C4E-971B-8341F106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2C9F-DF77-441C-AA9A-1B7AD8607A7D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7D4E51-3548-CA4E-B71F-BEB2F9B6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0B47E3-398A-544B-8F6B-47F79995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EC8D-3254-4333-8DFA-9F68D44DFB4C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5619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CDB93-C3C6-314B-9BE7-9C6A3576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791A66-3915-594F-88A8-9196F7555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6A1092-6165-F044-B3C6-92680DD57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4A4-563C-4A66-8C88-E533181620B7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B1143-9D58-2149-BED3-857FC593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093BA-4179-F44A-85FA-DB1D3C6F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A8F8-D74E-4E2F-90A8-18E39E332B34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3587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52F25C-7565-9449-9401-D9C5202B1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95DEAB-A5C3-2846-A14D-00D692FD5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8CDC66-20D0-164A-A32C-CF0568444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2D4170-EFAC-E949-BB0A-E1FB287DF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2D6C1-54FE-49AA-9340-665A8BBEA782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2B70D1-C28F-E144-BB39-23A56773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05A55E-7B07-2543-94A6-0088433A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AA7D-3A55-40AC-BE13-F016095A271F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3826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0E4A4-7E08-C74A-8936-4B6DBDCDE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AC22CF-EAA4-CA42-B3E5-155334034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33FE1C-F602-A540-A632-840E0CD4F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9526BF-617D-F445-83BC-2E05ABA06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38D712-29CD-5343-B5F9-81AAD42DF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4C4AC98-CB6E-2E4C-9742-F7EE09A3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9AA-5014-4603-B639-090BD75DDA5A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DD85FD-A6DA-004F-BDC7-45BF8B33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1AF3553-2F09-5E4B-A820-D782294A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270-20F2-4EEB-972C-5461E38C98C9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324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454F0B-6B58-2249-9DC8-4B24A926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E92C9C-0761-DF4D-9236-4D815BF6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B3FD-B138-47ED-BD9A-FAD9F817896A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8B2D47-E02E-3E45-A53D-E90AC56F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CF57F6-75C7-A44F-B482-2F68A652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09DB-D271-4885-B4A7-341278A059A4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660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C43669-CC64-DD42-A632-E2F8F79A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D539-9F4C-45B1-B709-7CFDEEEA0E96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96632A-48CA-5E43-9D11-6C1080D6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E5E321-17D4-D34A-88D9-96E87DEE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13E-69BA-4318-8CB8-FE8B7DEF45B4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6739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C36B3-DE56-724F-8925-69A70441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0704AF-FF85-D947-A14D-486741956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750370-99D9-9E40-A09C-7EE5B3086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F95C99-2674-5144-9B50-601E4BC4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A712-B036-4F9B-A1DB-98A51B0EA7D3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6454AA-16D7-374D-B47D-E4278191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10CB5A-ADD0-D84F-8264-4F9DBB11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9559-E7BB-48FA-B53D-1E7537B6D681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225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E85D8-CDC7-9346-AA13-1FE145E4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9F38B4-9BD0-7441-A3E8-8C019F24E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E8536F-7B4E-EA4A-A50C-D0731D2A2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FB01EF-A459-D34E-8145-5555E271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4C1D-A1AF-4CF6-97A3-895CF3EEB11E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590C32-DB4D-6947-BD02-1733F951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27DA67-A486-B64A-A715-AF25BE78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6183-53CD-4913-9AA8-00F4D1E3A6A4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011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AA7882-3746-D041-A268-0C19A760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CD7C90-B19F-FF45-BF6C-2F0BE58CF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F52418-EDAA-074E-B7DF-F4E394616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D2CA-84E7-4CDF-9636-67F3FB208E79}" type="datetimeFigureOut">
              <a:rPr lang="en-US" altLang="fr-FR" smtClean="0"/>
              <a:pPr/>
              <a:t>11/14/19</a:t>
            </a:fld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90395A-F378-CB44-8CAC-6C8A27D8F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21931D-DF4D-8D4E-A5E7-F435E5250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F2696-E99D-466A-A9CC-86692A61C519}" type="slidenum">
              <a:rPr lang="en-US" altLang="fr-FR" smtClean="0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3984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E50FF0-1FB2-7E47-A96B-71596F24DF3C}"/>
              </a:ext>
            </a:extLst>
          </p:cNvPr>
          <p:cNvSpPr/>
          <p:nvPr/>
        </p:nvSpPr>
        <p:spPr>
          <a:xfrm>
            <a:off x="1785938" y="650363"/>
            <a:ext cx="365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ETUDIANTS</a:t>
            </a:r>
            <a:r>
              <a:rPr lang="fr-FR" sz="2400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E4904C-A616-9747-B738-8AB1F4C7A83E}"/>
              </a:ext>
            </a:extLst>
          </p:cNvPr>
          <p:cNvSpPr/>
          <p:nvPr/>
        </p:nvSpPr>
        <p:spPr>
          <a:xfrm>
            <a:off x="5372531" y="1576387"/>
            <a:ext cx="33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ADOLESCENTS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4B6473-5446-8D4D-ACD6-FAE6AB052EA6}"/>
              </a:ext>
            </a:extLst>
          </p:cNvPr>
          <p:cNvSpPr/>
          <p:nvPr/>
        </p:nvSpPr>
        <p:spPr>
          <a:xfrm>
            <a:off x="6743915" y="6079540"/>
            <a:ext cx="36101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/>
              <a:t>LILLOIS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040E83-3F52-FE4F-A0E0-871AF723DF0F}"/>
              </a:ext>
            </a:extLst>
          </p:cNvPr>
          <p:cNvSpPr/>
          <p:nvPr/>
        </p:nvSpPr>
        <p:spPr>
          <a:xfrm>
            <a:off x="8802073" y="486072"/>
            <a:ext cx="3231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RETRAITÉS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D9C592-4BE3-8C4C-85CE-C9C62B5B373D}"/>
              </a:ext>
            </a:extLst>
          </p:cNvPr>
          <p:cNvSpPr/>
          <p:nvPr/>
        </p:nvSpPr>
        <p:spPr>
          <a:xfrm>
            <a:off x="9191627" y="4020919"/>
            <a:ext cx="2657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PETIT </a:t>
            </a:r>
            <a:r>
              <a:rPr lang="fr-FR" sz="2800" dirty="0"/>
              <a:t>BUDGET</a:t>
            </a:r>
            <a:r>
              <a:rPr lang="fr-FR" sz="2400" dirty="0"/>
              <a:t>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AE73813-AEB2-2F4D-8BE2-8D0C320D0C10}"/>
              </a:ext>
            </a:extLst>
          </p:cNvPr>
          <p:cNvSpPr txBox="1"/>
          <p:nvPr/>
        </p:nvSpPr>
        <p:spPr>
          <a:xfrm>
            <a:off x="285751" y="2743200"/>
            <a:ext cx="3000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RENCONTRE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F973152-1EAF-3548-9BA2-CB89787E6487}"/>
              </a:ext>
            </a:extLst>
          </p:cNvPr>
          <p:cNvSpPr txBox="1"/>
          <p:nvPr/>
        </p:nvSpPr>
        <p:spPr>
          <a:xfrm>
            <a:off x="3612574" y="2878102"/>
            <a:ext cx="4777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Quel est le point commun entre tous ces termes 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44612D2-710C-6347-BECF-AA972425C7B6}"/>
              </a:ext>
            </a:extLst>
          </p:cNvPr>
          <p:cNvSpPr/>
          <p:nvPr/>
        </p:nvSpPr>
        <p:spPr>
          <a:xfrm>
            <a:off x="3286126" y="2575799"/>
            <a:ext cx="5439805" cy="13983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B1531B6-0534-B140-8FC7-592BDC37C867}"/>
              </a:ext>
            </a:extLst>
          </p:cNvPr>
          <p:cNvSpPr/>
          <p:nvPr/>
        </p:nvSpPr>
        <p:spPr>
          <a:xfrm>
            <a:off x="476249" y="4422273"/>
            <a:ext cx="39385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/>
              <a:t>CONVIVIALITÉ</a:t>
            </a:r>
            <a:r>
              <a:rPr lang="fr-FR" sz="4000" dirty="0"/>
              <a:t> 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AB42CE92-20CF-5841-8D4C-9B486B679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3631"/>
            <a:ext cx="1470024" cy="15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E7D13F4-8181-F24F-A014-20845931E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03631"/>
            <a:ext cx="1470024" cy="15543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018A37E-52E1-764D-8285-AD2D8CEE5019}"/>
              </a:ext>
            </a:extLst>
          </p:cNvPr>
          <p:cNvSpPr/>
          <p:nvPr/>
        </p:nvSpPr>
        <p:spPr>
          <a:xfrm>
            <a:off x="9329738" y="4271963"/>
            <a:ext cx="2862262" cy="2586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28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EF466C-BF22-8540-B6A0-B2477E72D5C7}"/>
              </a:ext>
            </a:extLst>
          </p:cNvPr>
          <p:cNvSpPr txBox="1"/>
          <p:nvPr/>
        </p:nvSpPr>
        <p:spPr>
          <a:xfrm>
            <a:off x="4824248" y="6115492"/>
            <a:ext cx="5969876" cy="4744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A2501A62-C18B-234A-B15B-638A08592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00E2BC3-8D9F-1243-A15C-EFC354926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8575"/>
            <a:ext cx="12192000" cy="685203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78D0F54-A955-944B-BA46-CE815F648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26242"/>
            <a:ext cx="1470024" cy="15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C19E453-7F60-8647-991F-2BDC27003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03631"/>
            <a:ext cx="1470024" cy="15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6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EF2DBBB-6BBC-8F4E-ADF0-0979C69B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62E27D3A-C227-E745-A387-8DE848AFF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5A79FA8-63F1-5F49-8E02-BA0E62F23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D89A64D-E092-3440-86FC-681E22FD5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03631"/>
            <a:ext cx="1470024" cy="15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2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6D4396E-A05A-B342-BF18-BE59F3416576}"/>
              </a:ext>
            </a:extLst>
          </p:cNvPr>
          <p:cNvSpPr txBox="1"/>
          <p:nvPr/>
        </p:nvSpPr>
        <p:spPr>
          <a:xfrm>
            <a:off x="1459705" y="2644170"/>
            <a:ext cx="9272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/>
              <a:t>NOUS VOUS REMERCIONS DE VOTRE ÉCOUTE !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6BB3542-72F2-4B41-83DC-622131224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3631"/>
            <a:ext cx="1470024" cy="15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5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3924</TotalTime>
  <Words>25</Words>
  <Application>Microsoft Macintosh PowerPoint</Application>
  <PresentationFormat>Grand écran</PresentationFormat>
  <Paragraphs>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Réductech</dc:title>
  <dc:creator>Microsoft Office User</dc:creator>
  <cp:lastModifiedBy>Microsoft Office User</cp:lastModifiedBy>
  <cp:revision>28</cp:revision>
  <dcterms:created xsi:type="dcterms:W3CDTF">2019-11-11T14:37:10Z</dcterms:created>
  <dcterms:modified xsi:type="dcterms:W3CDTF">2019-11-14T13:26:11Z</dcterms:modified>
</cp:coreProperties>
</file>