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2"/>
  </p:sldMasterIdLst>
  <p:sldIdLst>
    <p:sldId id="257" r:id="rId3"/>
    <p:sldId id="274" r:id="rId4"/>
    <p:sldId id="275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748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655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7766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983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2779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101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2682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976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059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EC7A5AD-5AEC-42D0-A3BE-F46B4057636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950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520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365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529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988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745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143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559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F11F0EC-4F60-4544-9956-271209A740FE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EC7A5AD-5AEC-42D0-A3BE-F46B4057636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023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3757643" y="4187686"/>
            <a:ext cx="8248722" cy="1646302"/>
          </a:xfrm>
        </p:spPr>
        <p:txBody>
          <a:bodyPr>
            <a:normAutofit fontScale="90000"/>
          </a:bodyPr>
          <a:lstStyle/>
          <a:p>
            <a:br>
              <a:rPr lang="fr-FR" noProof="1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fr-FR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Présenté par Fort Y Fruit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DBC7C6F-888C-4001-A303-2DCAF0F960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0101" y="1334370"/>
            <a:ext cx="5269616" cy="3105107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CE4CDAF9-8FDF-402F-9814-A27D04406B3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0751" y="174792"/>
            <a:ext cx="3315614" cy="1031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950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57EEDE-8173-4645-B020-018CCD541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2606" y="0"/>
            <a:ext cx="10018713" cy="1752599"/>
          </a:xfrm>
        </p:spPr>
        <p:txBody>
          <a:bodyPr/>
          <a:lstStyle/>
          <a:p>
            <a:r>
              <a:rPr lang="fr-FR" dirty="0"/>
              <a:t>Le Produit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D46755C4-63A5-4182-8868-24C544A3FB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68" y="2773869"/>
            <a:ext cx="3937590" cy="2812915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DE1B743E-9091-44DD-B408-3D826FF882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1844" y="2650434"/>
            <a:ext cx="1470205" cy="3059786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830F5B3B-1A19-403F-B9BB-EB05FD30764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2387" y="1550504"/>
            <a:ext cx="4663927" cy="3009901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D0A8CE2C-0855-473E-82BC-20BBBC4BC6B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0751" y="174792"/>
            <a:ext cx="3315614" cy="1031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110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BE34FF-3498-4987-AFC8-467271E17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09" y="142461"/>
            <a:ext cx="10018713" cy="1752599"/>
          </a:xfrm>
        </p:spPr>
        <p:txBody>
          <a:bodyPr/>
          <a:lstStyle/>
          <a:p>
            <a:r>
              <a:rPr lang="fr-FR" dirty="0"/>
              <a:t>Le marché</a:t>
            </a:r>
          </a:p>
        </p:txBody>
      </p:sp>
      <p:pic>
        <p:nvPicPr>
          <p:cNvPr id="1026" name="Picture 2" descr="Résultat de recherche d'images pour &quot;wandercraft&quot;">
            <a:extLst>
              <a:ext uri="{FF2B5EF4-FFF2-40B4-BE49-F238E27FC236}">
                <a16:creationId xmlns:a16="http://schemas.microsoft.com/office/drawing/2014/main" id="{DA8DB33D-0409-4E26-8586-0213CD2807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309" y="1895060"/>
            <a:ext cx="5191125" cy="381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www.animalorthocare.com/media/catalog/product/f/i/file-1_prosthetics_image.jpeg">
            <a:extLst>
              <a:ext uri="{FF2B5EF4-FFF2-40B4-BE49-F238E27FC236}">
                <a16:creationId xmlns:a16="http://schemas.microsoft.com/office/drawing/2014/main" id="{8E8F0CD9-E01D-48FC-9E30-EC5815C8EE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7417" y="1632916"/>
            <a:ext cx="4515678" cy="4515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747F6B59-746D-4603-BAC8-4F959248E38C}"/>
              </a:ext>
            </a:extLst>
          </p:cNvPr>
          <p:cNvSpPr txBox="1"/>
          <p:nvPr/>
        </p:nvSpPr>
        <p:spPr>
          <a:xfrm>
            <a:off x="8065604" y="6148594"/>
            <a:ext cx="3379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Animal Ortho Care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97B09576-CC5F-407B-BF0A-66B2C25B976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0751" y="174792"/>
            <a:ext cx="3315614" cy="1031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3920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e">
  <a:themeElements>
    <a:clrScheme name="Parallaxe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e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6836B0F-2395-43B9-BBEF-90A78CA70F2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TM03457496[[fn=Parallaxe]]</Template>
  <TotalTime>15</TotalTime>
  <Words>7</Words>
  <Application>Microsoft Office PowerPoint</Application>
  <PresentationFormat>Grand écran</PresentationFormat>
  <Paragraphs>4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Arial</vt:lpstr>
      <vt:lpstr>Corbel</vt:lpstr>
      <vt:lpstr>Parallaxe</vt:lpstr>
      <vt:lpstr> Présenté par Fort Y Fruit</vt:lpstr>
      <vt:lpstr>Le Produit</vt:lpstr>
      <vt:lpstr>Le marché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Présenté par Fort Y Fruit</dc:title>
  <dc:creator>Florent Leroy</dc:creator>
  <cp:keywords/>
  <cp:lastModifiedBy>Florent Leroy</cp:lastModifiedBy>
  <cp:revision>3</cp:revision>
  <dcterms:created xsi:type="dcterms:W3CDTF">2017-09-15T08:51:05Z</dcterms:created>
  <dcterms:modified xsi:type="dcterms:W3CDTF">2017-09-15T09:07:02Z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TC034180659991</vt:lpwstr>
  </property>
</Properties>
</file>