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Shadows Into Light" panose="020B0604020202020204" charset="0"/>
      <p:regular r:id="rId6"/>
    </p:embeddedFont>
    <p:embeddedFont>
      <p:font typeface="Forte" panose="03060902040502070203" pitchFamily="66" charset="0"/>
      <p:regular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0058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846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714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364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-49700"/>
            <a:ext cx="8520600" cy="106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" sz="9600">
                <a:solidFill>
                  <a:srgbClr val="3D85C6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EASY</a:t>
            </a:r>
            <a:r>
              <a:rPr lang="fr" sz="9600">
                <a:solidFill>
                  <a:srgbClr val="45818E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ACCESS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2852100" y="4280200"/>
            <a:ext cx="3439800" cy="73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3600" b="1">
                <a:latin typeface="Shadows Into Light"/>
                <a:ea typeface="Shadows Into Light"/>
                <a:cs typeface="Shadows Into Light"/>
                <a:sym typeface="Shadows Into Light"/>
              </a:rPr>
              <a:t>par </a:t>
            </a:r>
            <a:r>
              <a:rPr lang="fr" sz="3600" b="1">
                <a:solidFill>
                  <a:srgbClr val="3C78D8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SEVEN LOST</a:t>
            </a:r>
            <a:r>
              <a:rPr lang="fr" sz="3600" b="1">
                <a:solidFill>
                  <a:srgbClr val="CC0000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 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6900" y="1451750"/>
            <a:ext cx="4190175" cy="25736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2008E640-6AA5-41D0-AB2A-BC3CE02787E3}"/>
              </a:ext>
            </a:extLst>
          </p:cNvPr>
          <p:cNvSpPr txBox="1"/>
          <p:nvPr/>
        </p:nvSpPr>
        <p:spPr>
          <a:xfrm>
            <a:off x="6291900" y="3905426"/>
            <a:ext cx="12652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>
                <a:solidFill>
                  <a:srgbClr val="0070C0"/>
                </a:solidFill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3" name="Organigramme : Connecteur 2">
            <a:extLst>
              <a:ext uri="{FF2B5EF4-FFF2-40B4-BE49-F238E27FC236}">
                <a16:creationId xmlns="" xmlns:a16="http://schemas.microsoft.com/office/drawing/2014/main" id="{1E83FFC9-D434-4FB3-89AD-463BD4803CA5}"/>
              </a:ext>
            </a:extLst>
          </p:cNvPr>
          <p:cNvSpPr/>
          <p:nvPr/>
        </p:nvSpPr>
        <p:spPr>
          <a:xfrm>
            <a:off x="6411432" y="4848447"/>
            <a:ext cx="114843" cy="164975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980374" y="178500"/>
            <a:ext cx="7311000" cy="1314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9600" dirty="0">
                <a:solidFill>
                  <a:srgbClr val="3D85C6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EASY</a:t>
            </a:r>
            <a:r>
              <a:rPr lang="fr" sz="9600" dirty="0">
                <a:solidFill>
                  <a:srgbClr val="45818E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ACCESS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8575" y="3597466"/>
            <a:ext cx="3123300" cy="1546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3875" y="1086549"/>
            <a:ext cx="2330124" cy="1747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98575" y="3597475"/>
            <a:ext cx="915299" cy="609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300" y="2295825"/>
            <a:ext cx="3553374" cy="1564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" name="Shape 67"/>
          <p:cNvCxnSpPr/>
          <p:nvPr/>
        </p:nvCxnSpPr>
        <p:spPr>
          <a:xfrm rot="10800000" flipH="1">
            <a:off x="3642625" y="1573750"/>
            <a:ext cx="3123300" cy="12495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68" name="Shape 68"/>
          <p:cNvCxnSpPr/>
          <p:nvPr/>
        </p:nvCxnSpPr>
        <p:spPr>
          <a:xfrm>
            <a:off x="7528650" y="2888150"/>
            <a:ext cx="16200" cy="1054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69" name="Shape 69"/>
          <p:cNvCxnSpPr>
            <a:stCxn id="66" idx="3"/>
            <a:endCxn id="63" idx="1"/>
          </p:cNvCxnSpPr>
          <p:nvPr/>
        </p:nvCxnSpPr>
        <p:spPr>
          <a:xfrm>
            <a:off x="3594674" y="3077975"/>
            <a:ext cx="2304000" cy="1292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-49700"/>
            <a:ext cx="8520600" cy="106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" sz="9600" dirty="0" smtClean="0">
                <a:solidFill>
                  <a:srgbClr val="3D85C6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EASY</a:t>
            </a:r>
            <a:r>
              <a:rPr lang="fr" sz="9600" dirty="0" smtClean="0">
                <a:solidFill>
                  <a:srgbClr val="45818E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ACCESS</a:t>
            </a:r>
            <a:endParaRPr lang="fr" sz="9600" dirty="0">
              <a:solidFill>
                <a:srgbClr val="45818E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3" name="Connecteur droit 2"/>
          <p:cNvCxnSpPr>
            <a:stCxn id="6" idx="3"/>
          </p:cNvCxnSpPr>
          <p:nvPr/>
        </p:nvCxnSpPr>
        <p:spPr>
          <a:xfrm>
            <a:off x="1677736" y="2369634"/>
            <a:ext cx="1241502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stCxn id="6" idx="3"/>
          </p:cNvCxnSpPr>
          <p:nvPr/>
        </p:nvCxnSpPr>
        <p:spPr>
          <a:xfrm>
            <a:off x="1677736" y="2369634"/>
            <a:ext cx="1241502" cy="924805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18" idx="1"/>
            <a:endCxn id="6" idx="3"/>
          </p:cNvCxnSpPr>
          <p:nvPr/>
        </p:nvCxnSpPr>
        <p:spPr>
          <a:xfrm flipH="1" flipV="1">
            <a:off x="1677736" y="2369634"/>
            <a:ext cx="1241502" cy="186489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17" idx="3"/>
            <a:endCxn id="21" idx="1"/>
          </p:cNvCxnSpPr>
          <p:nvPr/>
        </p:nvCxnSpPr>
        <p:spPr>
          <a:xfrm flipV="1">
            <a:off x="4795024" y="3139354"/>
            <a:ext cx="2132034" cy="208649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9184" y="2051824"/>
            <a:ext cx="1058552" cy="63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919238" y="2040673"/>
            <a:ext cx="1875786" cy="747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919238" y="2974437"/>
            <a:ext cx="1875786" cy="747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919238" y="3860958"/>
            <a:ext cx="1875786" cy="747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927058" y="2984268"/>
            <a:ext cx="343537" cy="31017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332908" y="2260350"/>
            <a:ext cx="1360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Secteur 1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332907" y="3148190"/>
            <a:ext cx="1360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Secteur 2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297565" y="4080635"/>
            <a:ext cx="1360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Secteur 3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7110561" y="3088592"/>
            <a:ext cx="343537" cy="31017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7282330" y="3371660"/>
            <a:ext cx="343537" cy="31017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594763" y="3165202"/>
            <a:ext cx="343537" cy="31017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7422995" y="2787805"/>
            <a:ext cx="343537" cy="31017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768128" y="2215745"/>
            <a:ext cx="807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patron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7036270" y="3702783"/>
            <a:ext cx="1179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employés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6692733" y="1876734"/>
            <a:ext cx="343537" cy="31017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6973714" y="2183830"/>
            <a:ext cx="343537" cy="31017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7360438" y="2057668"/>
            <a:ext cx="343537" cy="31017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7110560" y="1774600"/>
            <a:ext cx="343537" cy="31017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/>
          <p:cNvCxnSpPr/>
          <p:nvPr/>
        </p:nvCxnSpPr>
        <p:spPr>
          <a:xfrm flipV="1">
            <a:off x="4814304" y="2186905"/>
            <a:ext cx="1878429" cy="20417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8" idx="3"/>
          </p:cNvCxnSpPr>
          <p:nvPr/>
        </p:nvCxnSpPr>
        <p:spPr>
          <a:xfrm flipV="1">
            <a:off x="4795024" y="2212753"/>
            <a:ext cx="1928812" cy="202177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21390" y="1335511"/>
            <a:ext cx="1712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u="sng" dirty="0" smtClean="0"/>
              <a:t>En entreprise</a:t>
            </a:r>
            <a:r>
              <a:rPr lang="fr-FR" sz="1800" dirty="0" smtClean="0"/>
              <a:t> :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96334689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18</Words>
  <Application>Microsoft Office PowerPoint</Application>
  <PresentationFormat>Affichage à l'écran (16:9)</PresentationFormat>
  <Paragraphs>11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Shadows Into Light</vt:lpstr>
      <vt:lpstr>Forte</vt:lpstr>
      <vt:lpstr>Simple Light</vt:lpstr>
      <vt:lpstr>EASYACCESS </vt:lpstr>
      <vt:lpstr>EASYACCESS</vt:lpstr>
      <vt:lpstr>EASYACCESS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EASYACCESS </dc:title>
  <cp:lastModifiedBy>Dorian Laratte</cp:lastModifiedBy>
  <cp:revision>10</cp:revision>
  <dcterms:modified xsi:type="dcterms:W3CDTF">2017-09-15T11:06:09Z</dcterms:modified>
</cp:coreProperties>
</file>