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720"/>
  </p:normalViewPr>
  <p:slideViewPr>
    <p:cSldViewPr snapToGrid="0" snapToObjects="1">
      <p:cViewPr varScale="1">
        <p:scale>
          <a:sx n="90" d="100"/>
          <a:sy n="90" d="100"/>
        </p:scale>
        <p:origin x="232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4971B-B3D5-A343-BCD3-00EFD33E1139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3DD31-8262-354F-A92B-ED5DC98C70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175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619010-BDDC-1F4C-8C42-F8BAF3EAFCDB}" type="datetime1">
              <a:rPr lang="fr-FR" smtClean="0"/>
              <a:t>07/11/2018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055B-ACF3-C748-B977-80E86E1862CD}" type="datetime1">
              <a:rPr lang="fr-FR" smtClean="0"/>
              <a:t>07/11/2018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954B-D691-754E-A29C-E3585EB8121B}" type="datetime1">
              <a:rPr lang="fr-FR" smtClean="0"/>
              <a:t>07/11/2018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D914-6432-694F-B8C3-3AF0B3504CCE}" type="datetime1">
              <a:rPr lang="fr-FR" smtClean="0"/>
              <a:t>07/11/2018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565EFBF-8A25-0C4D-8890-CCCFA21688D6}" type="datetime1">
              <a:rPr lang="fr-FR" smtClean="0"/>
              <a:t>07/11/2018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E4E1-2A1D-F149-8B2C-C6C8E2A6AEF9}" type="datetime1">
              <a:rPr lang="fr-FR" smtClean="0"/>
              <a:t>07/11/2018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EF84-91E7-D449-B7A0-38C1EF68B298}" type="datetime1">
              <a:rPr lang="fr-FR" smtClean="0"/>
              <a:t>07/11/2018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97FF-95DA-A74F-8AF5-6243530A48C9}" type="datetime1">
              <a:rPr lang="fr-FR" smtClean="0"/>
              <a:t>07/11/2018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EECA-2AE1-9B44-A48E-4E4AF1FAAE55}" type="datetime1">
              <a:rPr lang="fr-FR" smtClean="0"/>
              <a:t>07/11/2018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E4719D4-B12F-F449-A181-30B95ACBB4A1}" type="datetime1">
              <a:rPr lang="fr-FR" smtClean="0"/>
              <a:t>07/11/2018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0634E79-B681-1B41-879E-6682B148F8E5}" type="datetime1">
              <a:rPr lang="fr-FR" smtClean="0"/>
              <a:t>07/11/2018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919C842-C6B7-ED4E-AF20-A1380CE282F2}" type="datetime1">
              <a:rPr lang="fr-FR" smtClean="0"/>
              <a:t>07/11/2018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CC87B8-4F29-F54C-A07F-F2108847DE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Des mégots pour isoler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93F392E-D8B2-6746-A63F-75EB64BBF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667" y="5760316"/>
            <a:ext cx="11856333" cy="772088"/>
          </a:xfrm>
        </p:spPr>
        <p:txBody>
          <a:bodyPr>
            <a:normAutofit/>
          </a:bodyPr>
          <a:lstStyle/>
          <a:p>
            <a:r>
              <a:rPr lang="fr-FR" sz="1600" cap="none" dirty="0"/>
              <a:t>Anne-Gabrielle LAC ; Corentin FACKEUR ; Matéo MERINO ; Nicolas NGUYEN ; Pierre GAUTREAU ; Thibaut GUILLON ; Yannis MOUSSED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3BC4CA9-BDFC-5846-84CF-F7F398DB306E}"/>
              </a:ext>
            </a:extLst>
          </p:cNvPr>
          <p:cNvSpPr txBox="1"/>
          <p:nvPr/>
        </p:nvSpPr>
        <p:spPr>
          <a:xfrm>
            <a:off x="5305970" y="5124044"/>
            <a:ext cx="186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Projet PCIS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C16573-43E5-3045-BA43-EF5ADADAF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057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3FDFFD-DCE5-0E4C-BC8D-16F91A326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projet :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09BC7194-21D6-AC4F-B770-C2DA1BABB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5822" y="3443436"/>
            <a:ext cx="8390033" cy="3192305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EA6BC3-B4DD-FD43-B810-03F4FE44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907DE40-1620-F548-8836-DF28A804D4D5}"/>
              </a:ext>
            </a:extLst>
          </p:cNvPr>
          <p:cNvSpPr txBox="1"/>
          <p:nvPr/>
        </p:nvSpPr>
        <p:spPr>
          <a:xfrm>
            <a:off x="1354238" y="1273215"/>
            <a:ext cx="10324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Récolter des mégots pour fabriquer un isolant.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 typeface="Wingdings" pitchFamily="2" charset="2"/>
              <a:buChar char="à"/>
            </a:pPr>
            <a:r>
              <a:rPr lang="fr-FR" dirty="0">
                <a:sym typeface="Wingdings" pitchFamily="2" charset="2"/>
              </a:rPr>
              <a:t>Les mégots sont des déchets polluants visuellement et </a:t>
            </a:r>
            <a:r>
              <a:rPr lang="fr-FR" dirty="0" err="1">
                <a:sym typeface="Wingdings" pitchFamily="2" charset="2"/>
              </a:rPr>
              <a:t>environnementalement</a:t>
            </a:r>
            <a:r>
              <a:rPr lang="fr-FR" dirty="0">
                <a:sym typeface="Wingdings" pitchFamily="2" charset="2"/>
              </a:rPr>
              <a:t>, ils mettent de nombreuses années à se dégrader.</a:t>
            </a:r>
          </a:p>
          <a:p>
            <a:pPr marL="285750" indent="-285750">
              <a:buFont typeface="Wingdings" pitchFamily="2" charset="2"/>
              <a:buChar char="à"/>
            </a:pPr>
            <a:endParaRPr lang="fr-FR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fr-FR" dirty="0">
                <a:sym typeface="Wingdings" pitchFamily="2" charset="2"/>
              </a:rPr>
              <a:t> Le mégots contient de l’acétate de cellulose qui est un très bon isolant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476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54F2C4-BBD3-9744-895F-0E22078F5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maquette :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4A03014-C7C0-4845-9444-3F2FE4A6D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831" r="13155"/>
          <a:stretch/>
        </p:blipFill>
        <p:spPr>
          <a:xfrm>
            <a:off x="1196291" y="1648811"/>
            <a:ext cx="3264061" cy="3947549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76474F-EEA0-DB4C-A926-2A6C9CBC4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05F1655-D99F-DC4A-A125-6C45CD51A6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2" r="25018"/>
          <a:stretch/>
        </p:blipFill>
        <p:spPr>
          <a:xfrm>
            <a:off x="8793383" y="1486845"/>
            <a:ext cx="2789500" cy="4037434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687E372-60A9-D149-9DEE-733F3A077525}"/>
              </a:ext>
            </a:extLst>
          </p:cNvPr>
          <p:cNvCxnSpPr>
            <a:cxnSpLocks/>
          </p:cNvCxnSpPr>
          <p:nvPr/>
        </p:nvCxnSpPr>
        <p:spPr>
          <a:xfrm flipV="1">
            <a:off x="2828321" y="3425670"/>
            <a:ext cx="7359812" cy="6994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52C093DD-74A0-DB4E-B741-9BDC7CEC6556}"/>
              </a:ext>
            </a:extLst>
          </p:cNvPr>
          <p:cNvSpPr txBox="1"/>
          <p:nvPr/>
        </p:nvSpPr>
        <p:spPr>
          <a:xfrm rot="21312477">
            <a:off x="5949387" y="3330066"/>
            <a:ext cx="223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Nettoyage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D906285-4406-4D44-98B5-360490F66F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90" t="33249" r="20624" b="27595"/>
          <a:stretch/>
        </p:blipFill>
        <p:spPr>
          <a:xfrm rot="10467624">
            <a:off x="5564344" y="3856363"/>
            <a:ext cx="2138822" cy="134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2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Badg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18</TotalTime>
  <Words>78</Words>
  <Application>Microsoft Macintosh PowerPoint</Application>
  <PresentationFormat>Grand écran</PresentationFormat>
  <Paragraphs>14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Gill Sans MT</vt:lpstr>
      <vt:lpstr>Impact</vt:lpstr>
      <vt:lpstr>Wingdings</vt:lpstr>
      <vt:lpstr>Badge</vt:lpstr>
      <vt:lpstr>Des mégots pour isoler</vt:lpstr>
      <vt:lpstr>Le projet : </vt:lpstr>
      <vt:lpstr>La maquette :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mégots pour isoler</dc:title>
  <dc:creator>Anne-Gabrielle Lac</dc:creator>
  <cp:lastModifiedBy>Anne-Gabrielle Lac</cp:lastModifiedBy>
  <cp:revision>2</cp:revision>
  <dcterms:created xsi:type="dcterms:W3CDTF">2018-11-07T19:13:01Z</dcterms:created>
  <dcterms:modified xsi:type="dcterms:W3CDTF">2018-11-07T19:31:47Z</dcterms:modified>
</cp:coreProperties>
</file>