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CD46-C1AB-47B6-B31F-5090A2D09ADA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95EC-3DE6-47CD-BF43-9B5F49DED95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3FCB-899B-41D7-A058-A1DB27E9F5A4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7FDE-ECE5-4D2C-BF2F-7A22461F930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1767409_759984220855621_1632658941_n.jpg"/>
          <p:cNvPicPr>
            <a:picLocks noChangeAspect="1"/>
          </p:cNvPicPr>
          <p:nvPr/>
        </p:nvPicPr>
        <p:blipFill>
          <a:blip r:embed="rId2" cstate="print">
            <a:lum bright="35000"/>
          </a:blip>
          <a:stretch>
            <a:fillRect/>
          </a:stretch>
        </p:blipFill>
        <p:spPr>
          <a:xfrm>
            <a:off x="7884368" y="0"/>
            <a:ext cx="1259631" cy="212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791580" y="62068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1"/>
                </a:solidFill>
                <a:latin typeface="Castellar" pitchFamily="18" charset="0"/>
              </a:rPr>
              <a:t>DIVERSITEAM</a:t>
            </a:r>
            <a:r>
              <a:rPr lang="fr-FR" sz="2400" dirty="0" smtClean="0">
                <a:latin typeface="Cambria" pitchFamily="18" charset="0"/>
              </a:rPr>
              <a:t> PRÉSENTE :</a:t>
            </a:r>
          </a:p>
          <a:p>
            <a:pPr algn="ctr"/>
            <a:endParaRPr lang="fr-FR" sz="2400" dirty="0" smtClean="0">
              <a:latin typeface="Cambria" pitchFamily="18" charset="0"/>
            </a:endParaRPr>
          </a:p>
          <a:p>
            <a:pPr algn="ctr"/>
            <a:r>
              <a:rPr lang="fr-FR" sz="2400" dirty="0" smtClean="0">
                <a:effectLst>
                  <a:reflection blurRad="6350" stA="55000" endA="300" endPos="45500" dir="5400000" sy="-100000" algn="bl" rotWithShape="0"/>
                </a:effectLst>
                <a:latin typeface="Cambria" pitchFamily="18" charset="0"/>
              </a:rPr>
              <a:t>LE MONT SAINT MICHEL ACCESSIBLE À TOUS</a:t>
            </a:r>
            <a:endParaRPr lang="fr-FR" sz="2400" dirty="0">
              <a:effectLst>
                <a:reflection blurRad="6350" stA="55000" endA="300" endPos="45500" dir="5400000" sy="-100000" algn="bl" rotWithShape="0"/>
              </a:effectLst>
              <a:latin typeface="Cambria" pitchFamily="18" charset="0"/>
            </a:endParaRPr>
          </a:p>
        </p:txBody>
      </p:sp>
      <p:pic>
        <p:nvPicPr>
          <p:cNvPr id="4" name="Image 3" descr="Marc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312876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FAUTEU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65612" y="5157192"/>
            <a:ext cx="1412776" cy="1412776"/>
          </a:xfrm>
          <a:prstGeom prst="rect">
            <a:avLst/>
          </a:prstGeom>
        </p:spPr>
      </p:pic>
      <p:pic>
        <p:nvPicPr>
          <p:cNvPr id="6" name="Image 5" descr="Mont Saint Mich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2348880"/>
            <a:ext cx="3744417" cy="280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oneTexte 6"/>
          <p:cNvSpPr txBox="1"/>
          <p:nvPr/>
        </p:nvSpPr>
        <p:spPr>
          <a:xfrm>
            <a:off x="125760" y="6488668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pitchFamily="18" charset="0"/>
              </a:rPr>
              <a:t>Puyuan LIN, Maroun SFEIR, Luc SIRIEYS, Charles WAHL, Zoé WEISZBERG, Wenyu YUAN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1767409_759984220855621_1632658941_n.jpg"/>
          <p:cNvPicPr>
            <a:picLocks noChangeAspect="1"/>
          </p:cNvPicPr>
          <p:nvPr/>
        </p:nvPicPr>
        <p:blipFill>
          <a:blip r:embed="rId2" cstate="print">
            <a:lum bright="35000"/>
          </a:blip>
          <a:stretch>
            <a:fillRect/>
          </a:stretch>
        </p:blipFill>
        <p:spPr>
          <a:xfrm>
            <a:off x="7884368" y="0"/>
            <a:ext cx="1259631" cy="212609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mbria" pitchFamily="18" charset="0"/>
              </a:rPr>
              <a:t>Présentation du concept</a:t>
            </a:r>
            <a:endParaRPr lang="fr-FR" dirty="0">
              <a:latin typeface="Cambria" pitchFamily="18" charset="0"/>
            </a:endParaRPr>
          </a:p>
        </p:txBody>
      </p:sp>
      <p:pic>
        <p:nvPicPr>
          <p:cNvPr id="1026" name="Picture 2" descr="https://projets.polytech-lille.fr/mediawiki/images/c/c5/Topcha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73016"/>
            <a:ext cx="2232248" cy="2932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 descr="escali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933056"/>
            <a:ext cx="3888432" cy="2585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 descr="Payp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3068960"/>
            <a:ext cx="860301" cy="540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06488" y="1412776"/>
            <a:ext cx="6131024" cy="2376264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Cambria" pitchFamily="18" charset="0"/>
              </a:rPr>
              <a:t>Location de fauteuils roulants</a:t>
            </a:r>
          </a:p>
          <a:p>
            <a:r>
              <a:rPr lang="fr-FR" sz="2800" dirty="0" smtClean="0">
                <a:latin typeface="Cambria" pitchFamily="18" charset="0"/>
              </a:rPr>
              <a:t>Accessibilité et liberté de visite</a:t>
            </a:r>
          </a:p>
          <a:p>
            <a:r>
              <a:rPr lang="fr-FR" sz="2800" dirty="0" smtClean="0">
                <a:latin typeface="Cambria" pitchFamily="18" charset="0"/>
              </a:rPr>
              <a:t>Confort d’utilisation et assistance</a:t>
            </a:r>
          </a:p>
          <a:p>
            <a:r>
              <a:rPr lang="fr-FR" sz="2800" dirty="0" smtClean="0">
                <a:latin typeface="Cambria" pitchFamily="18" charset="0"/>
              </a:rPr>
              <a:t>Plateforme de réservation en ligne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1767409_759984220855621_1632658941_n.jpg"/>
          <p:cNvPicPr>
            <a:picLocks noChangeAspect="1"/>
          </p:cNvPicPr>
          <p:nvPr/>
        </p:nvPicPr>
        <p:blipFill>
          <a:blip r:embed="rId2" cstate="print">
            <a:lum bright="35000"/>
          </a:blip>
          <a:stretch>
            <a:fillRect/>
          </a:stretch>
        </p:blipFill>
        <p:spPr>
          <a:xfrm>
            <a:off x="7884369" y="0"/>
            <a:ext cx="1259631" cy="2126098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ambria" pitchFamily="18" charset="0"/>
              </a:rPr>
              <a:t>Modèle économique et financement du projet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91780" y="5157192"/>
            <a:ext cx="3960440" cy="1600438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ambria" pitchFamily="18" charset="0"/>
              </a:rPr>
              <a:t>Flux de revenus</a:t>
            </a:r>
          </a:p>
          <a:p>
            <a:pPr algn="ctr"/>
            <a:endParaRPr lang="fr-FR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ambria" pitchFamily="18" charset="0"/>
              </a:rPr>
              <a:t> </a:t>
            </a:r>
            <a:r>
              <a:rPr lang="fr-FR" sz="1600" dirty="0" smtClean="0">
                <a:latin typeface="Cambria" pitchFamily="18" charset="0"/>
              </a:rPr>
              <a:t>Location des fauteuils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Cambria" pitchFamily="18" charset="0"/>
              </a:rPr>
              <a:t> Après 1 an   </a:t>
            </a:r>
            <a:r>
              <a:rPr lang="fr-FR" sz="1600" dirty="0" smtClean="0">
                <a:latin typeface="Cambria" pitchFamily="18" charset="0"/>
                <a:sym typeface="Wingdings" pitchFamily="2" charset="2"/>
              </a:rPr>
              <a:t> Achat de 10 fauteuils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>
                <a:latin typeface="Cambria" pitchFamily="18" charset="0"/>
                <a:sym typeface="Wingdings" pitchFamily="2" charset="2"/>
              </a:rPr>
              <a:t> </a:t>
            </a:r>
            <a:r>
              <a:rPr lang="fr-FR" sz="1600" dirty="0" smtClean="0">
                <a:latin typeface="Cambria" pitchFamily="18" charset="0"/>
                <a:sym typeface="Wingdings" pitchFamily="2" charset="2"/>
              </a:rPr>
              <a:t>Après 5 ans  Achat des 20 fauteuils</a:t>
            </a:r>
            <a:endParaRPr lang="fr-FR" sz="1600" dirty="0">
              <a:latin typeface="Cambria" pitchFamily="18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67544" y="1556792"/>
          <a:ext cx="8280920" cy="3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mbria" pitchFamily="18" charset="0"/>
                        </a:rPr>
                        <a:t>Sponsors</a:t>
                      </a:r>
                      <a:endParaRPr lang="fr-FR" sz="2400" dirty="0"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Cambria" pitchFamily="18" charset="0"/>
                        </a:rPr>
                        <a:t>Structures des coûts</a:t>
                      </a:r>
                    </a:p>
                    <a:p>
                      <a:endParaRPr lang="fr-FR" sz="2400" dirty="0"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Banque partenaire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Prêt pour le capital de départ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4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Mont Saint Michel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Financement/Développement du service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0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SCALEVO / TOPCHAIR</a:t>
                      </a:r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Contrat de location/vente ou prêt/achat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Organismes de tourisme/publicitaire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Promotion service</a:t>
                      </a:r>
                    </a:p>
                    <a:p>
                      <a:pPr algn="ctr"/>
                      <a:endParaRPr lang="fr-FR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110</Words>
  <Application>Microsoft Office PowerPoint</Application>
  <PresentationFormat>Affichage à l'écran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Présentation du concept</vt:lpstr>
      <vt:lpstr>Modèle économique et financement du projet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Charles W</dc:creator>
  <cp:lastModifiedBy>Charles W</cp:lastModifiedBy>
  <cp:revision>18</cp:revision>
  <dcterms:created xsi:type="dcterms:W3CDTF">2017-09-15T07:13:14Z</dcterms:created>
  <dcterms:modified xsi:type="dcterms:W3CDTF">2017-09-15T09:29:28Z</dcterms:modified>
</cp:coreProperties>
</file>