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9"/>
  </p:notesMasterIdLst>
  <p:sldIdLst>
    <p:sldId id="256" r:id="rId2"/>
    <p:sldId id="257" r:id="rId3"/>
    <p:sldId id="259" r:id="rId4"/>
    <p:sldId id="265" r:id="rId5"/>
    <p:sldId id="266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1" d="100"/>
          <a:sy n="41" d="100"/>
        </p:scale>
        <p:origin x="78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B94D27-D004-4DD6-93CA-AB1919B77182}" type="datetimeFigureOut">
              <a:rPr lang="fr-FR" smtClean="0"/>
              <a:t>19/10/2021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25B41-CF70-458D-8FCD-4DE419C995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4708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79E31508-592D-47C7-8357-364ACDE735A1}" type="datetime1">
              <a:rPr lang="fr-FR" smtClean="0"/>
              <a:t>19/10/2021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193AB0D8-F1C6-48C5-9346-EE16286DCC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3664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5D07-7005-4A58-904A-7116A06325A5}" type="datetime1">
              <a:rPr lang="fr-FR" smtClean="0"/>
              <a:t>19/10/2021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AB0D8-F1C6-48C5-9346-EE16286DCC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7420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4187-5C7B-458B-B4C2-CF8B47D0A2B4}" type="datetime1">
              <a:rPr lang="fr-FR" smtClean="0"/>
              <a:t>19/10/2021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AB0D8-F1C6-48C5-9346-EE16286DCC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024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FEAC6-E0BB-4F84-946B-CAD370AEED87}" type="datetime1">
              <a:rPr lang="fr-FR" smtClean="0"/>
              <a:t>19/10/2021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AB0D8-F1C6-48C5-9346-EE16286DCC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49389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3645-E4D8-4D5B-A02D-43A0780DCFAE}" type="datetime1">
              <a:rPr lang="fr-FR" smtClean="0"/>
              <a:t>19/10/2021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AB0D8-F1C6-48C5-9346-EE16286DCC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36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0159-53AB-45C6-8E3C-641E3247A497}" type="datetime1">
              <a:rPr lang="fr-FR" smtClean="0"/>
              <a:t>19/10/2021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AB0D8-F1C6-48C5-9346-EE16286DCC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18611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25AC2-39D8-4E77-827E-35787B11C34E}" type="datetime1">
              <a:rPr lang="fr-FR" smtClean="0"/>
              <a:t>19/10/2021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AB0D8-F1C6-48C5-9346-EE16286DCC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9821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6AEFB4AE-1DC1-4E90-BD6B-D2FD941F52FD}" type="datetime1">
              <a:rPr lang="fr-FR" smtClean="0"/>
              <a:t>19/10/2021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AB0D8-F1C6-48C5-9346-EE16286DCC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22605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20D3239-E276-4B8D-B18D-D85A6F435A21}" type="datetime1">
              <a:rPr lang="fr-FR" smtClean="0"/>
              <a:t>19/10/2021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AB0D8-F1C6-48C5-9346-EE16286DCC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7265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49626-2675-4D6F-9FF9-0A3209C2DE9B}" type="datetime1">
              <a:rPr lang="fr-FR" smtClean="0"/>
              <a:t>19/10/2021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AB0D8-F1C6-48C5-9346-EE16286DCC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1017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60D5-FBC8-44C1-B206-C33791B80FCE}" type="datetime1">
              <a:rPr lang="fr-FR" smtClean="0"/>
              <a:t>19/10/2021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AB0D8-F1C6-48C5-9346-EE16286DCC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7039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A62EE-AC36-442D-B395-ACB6272952FD}" type="datetime1">
              <a:rPr lang="fr-FR" smtClean="0"/>
              <a:t>19/10/2021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AB0D8-F1C6-48C5-9346-EE16286DCC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3176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09108-4E48-4C28-9B55-AAE5EEE90625}" type="datetime1">
              <a:rPr lang="fr-FR" smtClean="0"/>
              <a:t>19/10/2021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AB0D8-F1C6-48C5-9346-EE16286DCC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8275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18A41-505C-46FC-9B1B-0BFEDC04CA38}" type="datetime1">
              <a:rPr lang="fr-FR" smtClean="0"/>
              <a:t>19/10/2021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AB0D8-F1C6-48C5-9346-EE16286DCC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6395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EEC91-95AD-4B23-8CAE-D3ABC0517780}" type="datetime1">
              <a:rPr lang="fr-FR" smtClean="0"/>
              <a:t>19/10/2021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AB0D8-F1C6-48C5-9346-EE16286DCC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2981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004E2-6CB4-46ED-B6AA-3156B0473122}" type="datetime1">
              <a:rPr lang="fr-FR" smtClean="0"/>
              <a:t>19/10/2021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AB0D8-F1C6-48C5-9346-EE16286DCC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6286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A11AC-5751-426B-B92C-01EF86D4719C}" type="datetime1">
              <a:rPr lang="fr-FR" smtClean="0"/>
              <a:t>19/10/2021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AB0D8-F1C6-48C5-9346-EE16286DCC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1216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A457E77-0A90-4A9C-89EE-5842F409240C}" type="datetime1">
              <a:rPr lang="fr-FR" smtClean="0"/>
              <a:t>19/10/2021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193AB0D8-F1C6-48C5-9346-EE16286DCC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5313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  <p:sldLayoutId id="2147483711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81D927-EE26-48A4-9806-3E3214867F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1148" y="2514600"/>
            <a:ext cx="10349701" cy="1828800"/>
          </a:xfrm>
        </p:spPr>
        <p:txBody>
          <a:bodyPr/>
          <a:lstStyle/>
          <a:p>
            <a:pPr algn="ctr"/>
            <a:r>
              <a:rPr lang="fr-FR" sz="4400" dirty="0"/>
              <a:t>Projets Collaboratifs Inter-Spécialités </a:t>
            </a:r>
            <a:r>
              <a:rPr lang="fr-FR" sz="3200" dirty="0"/>
              <a:t>2021/2022</a:t>
            </a:r>
            <a:br>
              <a:rPr lang="fr-FR" sz="3200" dirty="0"/>
            </a:br>
            <a:r>
              <a:rPr lang="fr-FR" sz="3200" dirty="0"/>
              <a:t>Thématique : produire/travailler</a:t>
            </a:r>
            <a:br>
              <a:rPr lang="fr-FR" sz="3200" dirty="0"/>
            </a:br>
            <a:r>
              <a:rPr lang="fr-FR" sz="3200" dirty="0"/>
              <a:t>Pitch projet « </a:t>
            </a:r>
            <a:r>
              <a:rPr lang="fr-FR" sz="3200" dirty="0" err="1"/>
              <a:t>Polysolant</a:t>
            </a:r>
            <a:r>
              <a:rPr lang="fr-FR" sz="3200" dirty="0"/>
              <a:t> »</a:t>
            </a:r>
            <a:endParaRPr lang="fr-FR" sz="44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EA29FD7-18F1-4A05-95A4-567C58F61E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7601" y="4933164"/>
            <a:ext cx="9036796" cy="86142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fr-FR" dirty="0"/>
              <a:t>Par </a:t>
            </a:r>
            <a:r>
              <a:rPr lang="fr-FR" dirty="0" err="1"/>
              <a:t>klervi</a:t>
            </a:r>
            <a:r>
              <a:rPr lang="fr-FR" dirty="0"/>
              <a:t> dagorne, </a:t>
            </a:r>
            <a:r>
              <a:rPr lang="fr-FR" dirty="0" err="1"/>
              <a:t>lucie</a:t>
            </a:r>
            <a:r>
              <a:rPr lang="fr-FR" dirty="0"/>
              <a:t> collier, Valentin Delevoye, </a:t>
            </a:r>
            <a:r>
              <a:rPr lang="fr-FR" dirty="0" err="1"/>
              <a:t>emma</a:t>
            </a:r>
            <a:r>
              <a:rPr lang="fr-FR" dirty="0"/>
              <a:t> </a:t>
            </a:r>
            <a:r>
              <a:rPr lang="fr-FR" dirty="0" err="1"/>
              <a:t>carpentier</a:t>
            </a:r>
            <a:r>
              <a:rPr lang="fr-FR" dirty="0"/>
              <a:t>,  tom </a:t>
            </a:r>
            <a:r>
              <a:rPr lang="fr-FR" dirty="0" err="1"/>
              <a:t>buyse</a:t>
            </a:r>
            <a:r>
              <a:rPr lang="fr-FR" dirty="0"/>
              <a:t>, </a:t>
            </a:r>
            <a:r>
              <a:rPr lang="fr-FR" dirty="0" err="1"/>
              <a:t>eva</a:t>
            </a:r>
            <a:r>
              <a:rPr lang="fr-FR" dirty="0"/>
              <a:t> bourge et </a:t>
            </a:r>
            <a:r>
              <a:rPr lang="fr-FR" dirty="0" err="1"/>
              <a:t>servan</a:t>
            </a:r>
            <a:r>
              <a:rPr lang="fr-FR" dirty="0"/>
              <a:t> </a:t>
            </a:r>
            <a:r>
              <a:rPr lang="fr-FR" dirty="0" err="1"/>
              <a:t>delahaies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0D68832-7034-4E7D-987A-33A239B8B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AB0D8-F1C6-48C5-9346-EE16286DCC57}" type="slidenum">
              <a:rPr lang="fr-FR" smtClean="0"/>
              <a:t>1</a:t>
            </a:fld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AA7E8BE-A61A-4EDB-B924-792781B03C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827" y="349191"/>
            <a:ext cx="2496820" cy="1198474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E5E48FE6-B2FE-420D-8FEF-0E4EB5599AA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54" b="32957"/>
          <a:stretch/>
        </p:blipFill>
        <p:spPr>
          <a:xfrm>
            <a:off x="2837647" y="628133"/>
            <a:ext cx="1929841" cy="648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821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C72F89-6B36-4AF9-8A1A-6D759BE1D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998696" cy="706964"/>
          </a:xfrm>
        </p:spPr>
        <p:txBody>
          <a:bodyPr/>
          <a:lstStyle/>
          <a:p>
            <a:pPr algn="ctr"/>
            <a:r>
              <a:rPr lang="fr-FR" dirty="0"/>
              <a:t>Ne pensez-vous pas que ces masques seraient mieux ailleurs ?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D654CD2-4AC1-4901-A79E-B7E8204E3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AB0D8-F1C6-48C5-9346-EE16286DCC57}" type="slidenum">
              <a:rPr lang="fr-FR" smtClean="0"/>
              <a:t>2</a:t>
            </a:fld>
            <a:endParaRPr lang="fr-FR"/>
          </a:p>
        </p:txBody>
      </p:sp>
      <p:pic>
        <p:nvPicPr>
          <p:cNvPr id="10" name="Espace réservé du contenu 9">
            <a:extLst>
              <a:ext uri="{FF2B5EF4-FFF2-40B4-BE49-F238E27FC236}">
                <a16:creationId xmlns:a16="http://schemas.microsoft.com/office/drawing/2014/main" id="{5C5F0CF6-BA8A-4405-AD93-0198DF8B77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445" y="2744203"/>
            <a:ext cx="5124450" cy="3416300"/>
          </a:xfr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90F03B5D-1986-4065-A24D-7792BE1E4C5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938"/>
          <a:stretch/>
        </p:blipFill>
        <p:spPr>
          <a:xfrm>
            <a:off x="802105" y="2747879"/>
            <a:ext cx="5124450" cy="3416300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E60DEFF3-0FEE-4F31-8585-9F2C87F6D528}"/>
              </a:ext>
            </a:extLst>
          </p:cNvPr>
          <p:cNvSpPr txBox="1"/>
          <p:nvPr/>
        </p:nvSpPr>
        <p:spPr>
          <a:xfrm>
            <a:off x="802105" y="6160503"/>
            <a:ext cx="4844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Source : radio télévision suisse (rts.ch)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C46F8E3-8170-4174-8D92-2AC4CB3C53DC}"/>
              </a:ext>
            </a:extLst>
          </p:cNvPr>
          <p:cNvSpPr txBox="1"/>
          <p:nvPr/>
        </p:nvSpPr>
        <p:spPr>
          <a:xfrm>
            <a:off x="6265445" y="6160503"/>
            <a:ext cx="4844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Source : actu.fr</a:t>
            </a:r>
          </a:p>
        </p:txBody>
      </p:sp>
    </p:spTree>
    <p:extLst>
      <p:ext uri="{BB962C8B-B14F-4D97-AF65-F5344CB8AC3E}">
        <p14:creationId xmlns:p14="http://schemas.microsoft.com/office/powerpoint/2010/main" val="138059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7A8E77-E21E-4B3C-AF45-E7C888B7B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5639" y="679572"/>
            <a:ext cx="4351025" cy="1502154"/>
          </a:xfrm>
        </p:spPr>
        <p:txBody>
          <a:bodyPr/>
          <a:lstStyle/>
          <a:p>
            <a:pPr algn="ctr"/>
            <a:r>
              <a:rPr lang="fr-FR" dirty="0"/>
              <a:t>Notre solution ? Polysolant !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33F1153-E5E0-49F5-846B-032FCFCDC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14094" y="1430649"/>
            <a:ext cx="4351025" cy="4676968"/>
          </a:xfrm>
        </p:spPr>
        <p:txBody>
          <a:bodyPr>
            <a:normAutofit/>
          </a:bodyPr>
          <a:lstStyle/>
          <a:p>
            <a:pPr marL="342900" indent="-342900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fr-FR" sz="2400" b="1" dirty="0">
                <a:solidFill>
                  <a:schemeClr val="accent3">
                    <a:lumMod val="50000"/>
                  </a:schemeClr>
                </a:solidFill>
              </a:rPr>
              <a:t>Recyclage des masques chirurgicaux usagés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endParaRPr lang="fr-FR" sz="24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342900" indent="-342900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fr-FR" sz="2400" b="1" dirty="0">
                <a:solidFill>
                  <a:schemeClr val="accent3">
                    <a:lumMod val="50000"/>
                  </a:schemeClr>
                </a:solidFill>
              </a:rPr>
              <a:t>Transformation en un matériau isolant après un traitement de désinfection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F1B8EE4-6257-49D8-929F-0E12E0136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AB0D8-F1C6-48C5-9346-EE16286DCC57}" type="slidenum">
              <a:rPr lang="fr-FR" smtClean="0"/>
              <a:t>3</a:t>
            </a:fld>
            <a:endParaRPr lang="fr-FR"/>
          </a:p>
        </p:txBody>
      </p:sp>
      <p:pic>
        <p:nvPicPr>
          <p:cNvPr id="5" name="Espace réservé du contenu 9">
            <a:extLst>
              <a:ext uri="{FF2B5EF4-FFF2-40B4-BE49-F238E27FC236}">
                <a16:creationId xmlns:a16="http://schemas.microsoft.com/office/drawing/2014/main" id="{07B96F0F-C905-497E-80C9-E70828FDE3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0" t="3979" r="6390" b="9046"/>
          <a:stretch/>
        </p:blipFill>
        <p:spPr>
          <a:xfrm>
            <a:off x="1901424" y="2464680"/>
            <a:ext cx="2839453" cy="335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40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D28F35-E007-407A-B71C-61C0C02E5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5044" y="916518"/>
            <a:ext cx="7221911" cy="706964"/>
          </a:xfrm>
        </p:spPr>
        <p:txBody>
          <a:bodyPr/>
          <a:lstStyle/>
          <a:p>
            <a:r>
              <a:rPr lang="fr-FR" sz="4000" dirty="0"/>
              <a:t>Pour mieux nous connaître...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09DC706-B4FD-413C-8384-92158F1F8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AB0D8-F1C6-48C5-9346-EE16286DCC57}" type="slidenum">
              <a:rPr lang="fr-FR" smtClean="0"/>
              <a:t>4</a:t>
            </a:fld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430B07A-02D3-4D13-A034-D9D127F1EDCE}"/>
              </a:ext>
            </a:extLst>
          </p:cNvPr>
          <p:cNvSpPr/>
          <p:nvPr/>
        </p:nvSpPr>
        <p:spPr>
          <a:xfrm>
            <a:off x="959369" y="2750695"/>
            <a:ext cx="2638269" cy="23384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339A3899-D1DF-40BA-AC49-3B048E2D9334}"/>
              </a:ext>
            </a:extLst>
          </p:cNvPr>
          <p:cNvSpPr txBox="1"/>
          <p:nvPr/>
        </p:nvSpPr>
        <p:spPr>
          <a:xfrm>
            <a:off x="1246057" y="3130392"/>
            <a:ext cx="2064894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b="1" dirty="0"/>
              <a:t>Pour </a:t>
            </a:r>
            <a:r>
              <a:rPr lang="fr-FR" sz="2400" b="1" dirty="0">
                <a:latin typeface="+mj-lt"/>
              </a:rPr>
              <a:t>qui</a:t>
            </a:r>
            <a:r>
              <a:rPr lang="fr-FR" sz="2400" b="1" dirty="0"/>
              <a:t> ?</a:t>
            </a:r>
          </a:p>
          <a:p>
            <a:pPr algn="ctr"/>
            <a:r>
              <a:rPr lang="fr-FR" dirty="0"/>
              <a:t> </a:t>
            </a:r>
          </a:p>
          <a:p>
            <a:pPr algn="ctr"/>
            <a:r>
              <a:rPr lang="fr-FR" sz="2000" dirty="0"/>
              <a:t>particuliers et professionnels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C130CCB3-E7B0-4E46-AF99-E9189B87B40B}"/>
              </a:ext>
            </a:extLst>
          </p:cNvPr>
          <p:cNvSpPr/>
          <p:nvPr/>
        </p:nvSpPr>
        <p:spPr>
          <a:xfrm>
            <a:off x="4074510" y="3096266"/>
            <a:ext cx="3597325" cy="33322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0CB0FEFB-F772-478E-8ACA-D7609FAF6FAC}"/>
              </a:ext>
            </a:extLst>
          </p:cNvPr>
          <p:cNvSpPr txBox="1"/>
          <p:nvPr/>
        </p:nvSpPr>
        <p:spPr>
          <a:xfrm>
            <a:off x="4545421" y="3377409"/>
            <a:ext cx="2894039" cy="27699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b="1" dirty="0"/>
              <a:t>Le fonctionnement ?</a:t>
            </a:r>
          </a:p>
          <a:p>
            <a:pPr algn="ctr"/>
            <a:r>
              <a:rPr lang="fr-FR" dirty="0"/>
              <a:t> </a:t>
            </a:r>
          </a:p>
          <a:p>
            <a:pPr marL="285750" indent="-285750">
              <a:buFontTx/>
              <a:buChar char="-"/>
            </a:pPr>
            <a:r>
              <a:rPr lang="fr-FR" dirty="0"/>
              <a:t>Récupération des masques</a:t>
            </a:r>
          </a:p>
          <a:p>
            <a:pPr marL="285750" indent="-285750">
              <a:buFontTx/>
              <a:buChar char="-"/>
            </a:pPr>
            <a:r>
              <a:rPr lang="fr-FR" dirty="0"/>
              <a:t>Traitement et désinfection</a:t>
            </a:r>
          </a:p>
          <a:p>
            <a:pPr marL="285750" indent="-285750">
              <a:buFontTx/>
              <a:buChar char="-"/>
            </a:pPr>
            <a:r>
              <a:rPr lang="fr-FR" dirty="0"/>
              <a:t>Vente d’un matériau isolant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363A4269-794C-4D3F-96F5-5F5E49E90D13}"/>
              </a:ext>
            </a:extLst>
          </p:cNvPr>
          <p:cNvSpPr/>
          <p:nvPr/>
        </p:nvSpPr>
        <p:spPr>
          <a:xfrm>
            <a:off x="8058348" y="2458386"/>
            <a:ext cx="3297214" cy="2923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9C69D313-48C8-4755-8C29-9027A98C8B92}"/>
              </a:ext>
            </a:extLst>
          </p:cNvPr>
          <p:cNvSpPr txBox="1"/>
          <p:nvPr/>
        </p:nvSpPr>
        <p:spPr>
          <a:xfrm>
            <a:off x="8341911" y="2889839"/>
            <a:ext cx="2730087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b="1" dirty="0"/>
              <a:t>Plus</a:t>
            </a:r>
            <a:r>
              <a:rPr lang="fr-FR" dirty="0"/>
              <a:t> </a:t>
            </a:r>
            <a:r>
              <a:rPr lang="fr-FR" sz="2400" b="1" dirty="0"/>
              <a:t>d’informations ?</a:t>
            </a:r>
          </a:p>
          <a:p>
            <a:pPr algn="ctr"/>
            <a:r>
              <a:rPr lang="fr-FR" sz="2400" b="1" dirty="0"/>
              <a:t> </a:t>
            </a:r>
          </a:p>
          <a:p>
            <a:r>
              <a:rPr lang="fr-FR" sz="2000" dirty="0"/>
              <a:t>- Spots publicitaires</a:t>
            </a:r>
          </a:p>
          <a:p>
            <a:r>
              <a:rPr lang="fr-FR" sz="2000" dirty="0"/>
              <a:t>- Réseaux sociaux</a:t>
            </a:r>
          </a:p>
        </p:txBody>
      </p:sp>
    </p:spTree>
    <p:extLst>
      <p:ext uri="{BB962C8B-B14F-4D97-AF65-F5344CB8AC3E}">
        <p14:creationId xmlns:p14="http://schemas.microsoft.com/office/powerpoint/2010/main" val="3434839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llipse 15">
            <a:extLst>
              <a:ext uri="{FF2B5EF4-FFF2-40B4-BE49-F238E27FC236}">
                <a16:creationId xmlns:a16="http://schemas.microsoft.com/office/drawing/2014/main" id="{B735E5B2-3C25-4EDA-A99B-40F7F57AF613}"/>
              </a:ext>
            </a:extLst>
          </p:cNvPr>
          <p:cNvSpPr/>
          <p:nvPr/>
        </p:nvSpPr>
        <p:spPr>
          <a:xfrm>
            <a:off x="8109314" y="2738392"/>
            <a:ext cx="3477719" cy="31029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FBDD709E-8A54-4285-AC6C-E3F4F59EF56C}"/>
              </a:ext>
            </a:extLst>
          </p:cNvPr>
          <p:cNvSpPr/>
          <p:nvPr/>
        </p:nvSpPr>
        <p:spPr>
          <a:xfrm>
            <a:off x="4429410" y="2738392"/>
            <a:ext cx="3477719" cy="32030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09DC706-B4FD-413C-8384-92158F1F8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AB0D8-F1C6-48C5-9346-EE16286DCC57}" type="slidenum">
              <a:rPr lang="fr-FR" smtClean="0"/>
              <a:t>5</a:t>
            </a:fld>
            <a:endParaRPr lang="fr-FR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4E6AC9BD-7635-4E09-AB08-72E692521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5044" y="916518"/>
            <a:ext cx="7221911" cy="706964"/>
          </a:xfrm>
        </p:spPr>
        <p:txBody>
          <a:bodyPr/>
          <a:lstStyle/>
          <a:p>
            <a:r>
              <a:rPr lang="fr-FR" sz="4000" dirty="0"/>
              <a:t>Pour mieux nous connaître...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D316B242-2C2C-4E09-8468-2FCC2E8E33C4}"/>
              </a:ext>
            </a:extLst>
          </p:cNvPr>
          <p:cNvSpPr/>
          <p:nvPr/>
        </p:nvSpPr>
        <p:spPr>
          <a:xfrm>
            <a:off x="746183" y="2738392"/>
            <a:ext cx="3477719" cy="31029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74B52EB-C93C-4432-B1C4-C0B63EDA5D81}"/>
              </a:ext>
            </a:extLst>
          </p:cNvPr>
          <p:cNvSpPr txBox="1"/>
          <p:nvPr/>
        </p:nvSpPr>
        <p:spPr>
          <a:xfrm>
            <a:off x="955682" y="3505044"/>
            <a:ext cx="305872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b="1" dirty="0"/>
              <a:t>Qui sommes nous ?</a:t>
            </a:r>
          </a:p>
          <a:p>
            <a:pPr algn="ctr"/>
            <a:r>
              <a:rPr lang="fr-FR" dirty="0"/>
              <a:t> </a:t>
            </a:r>
          </a:p>
          <a:p>
            <a:pPr algn="ctr"/>
            <a:r>
              <a:rPr lang="fr-FR" dirty="0"/>
              <a:t>Etudiants, futurs ingénieurs, soucieux de l’environnement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6793B283-63C9-4F79-B666-FA056E97E3E1}"/>
              </a:ext>
            </a:extLst>
          </p:cNvPr>
          <p:cNvSpPr txBox="1"/>
          <p:nvPr/>
        </p:nvSpPr>
        <p:spPr>
          <a:xfrm>
            <a:off x="4703866" y="2951045"/>
            <a:ext cx="2928806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b="1" dirty="0"/>
              <a:t>Avantages</a:t>
            </a:r>
          </a:p>
          <a:p>
            <a:pPr algn="ctr"/>
            <a:r>
              <a:rPr lang="fr-FR" dirty="0"/>
              <a:t> </a:t>
            </a:r>
          </a:p>
          <a:p>
            <a:pPr marL="285750" indent="-285750">
              <a:buFontTx/>
              <a:buChar char="-"/>
            </a:pPr>
            <a:r>
              <a:rPr lang="fr-FR" dirty="0"/>
              <a:t>Système de recyclage d’un objet destiné à finir à la poubelle</a:t>
            </a:r>
          </a:p>
          <a:p>
            <a:pPr marL="285750" indent="-285750">
              <a:buFontTx/>
              <a:buChar char="-"/>
            </a:pPr>
            <a:r>
              <a:rPr lang="fr-FR" dirty="0"/>
              <a:t>Proposer une alternative d’isolation écoresponsable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0C6A8746-C33E-4ED4-9745-445334FCB31A}"/>
              </a:ext>
            </a:extLst>
          </p:cNvPr>
          <p:cNvSpPr txBox="1"/>
          <p:nvPr/>
        </p:nvSpPr>
        <p:spPr>
          <a:xfrm>
            <a:off x="8528313" y="3089545"/>
            <a:ext cx="2639719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b="1" dirty="0"/>
              <a:t>Concurrents</a:t>
            </a:r>
          </a:p>
          <a:p>
            <a:pPr algn="ctr"/>
            <a:r>
              <a:rPr lang="fr-FR" dirty="0"/>
              <a:t> </a:t>
            </a:r>
          </a:p>
          <a:p>
            <a:pPr marL="285750" indent="-285750">
              <a:buFontTx/>
              <a:buChar char="-"/>
            </a:pPr>
            <a:r>
              <a:rPr lang="fr-FR" dirty="0" err="1"/>
              <a:t>Plaxtil</a:t>
            </a:r>
            <a:r>
              <a:rPr lang="fr-FR" dirty="0"/>
              <a:t> : objets en plastique à partir de polypropylène</a:t>
            </a:r>
          </a:p>
          <a:p>
            <a:pPr marL="285750" indent="-285750">
              <a:buFontTx/>
              <a:buChar char="-"/>
            </a:pPr>
            <a:r>
              <a:rPr lang="fr-FR" dirty="0" err="1"/>
              <a:t>Metisse</a:t>
            </a:r>
            <a:r>
              <a:rPr lang="fr-FR" dirty="0"/>
              <a:t> : isolant à partir de fibres de coton (jeans)</a:t>
            </a:r>
          </a:p>
        </p:txBody>
      </p:sp>
    </p:spTree>
    <p:extLst>
      <p:ext uri="{BB962C8B-B14F-4D97-AF65-F5344CB8AC3E}">
        <p14:creationId xmlns:p14="http://schemas.microsoft.com/office/powerpoint/2010/main" val="664129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95DE93-3EEA-4FEA-8B86-6B397B777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9202" y="1004811"/>
            <a:ext cx="6293596" cy="706964"/>
          </a:xfrm>
        </p:spPr>
        <p:txBody>
          <a:bodyPr/>
          <a:lstStyle/>
          <a:p>
            <a:r>
              <a:rPr lang="fr-FR" sz="4000" dirty="0"/>
              <a:t>Alors qu’attendez-vous ?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D73EFC3-0C1B-48B3-B886-59E9A29EC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AB0D8-F1C6-48C5-9346-EE16286DCC57}" type="slidenum">
              <a:rPr lang="fr-FR" smtClean="0"/>
              <a:t>6</a:t>
            </a:fld>
            <a:endParaRPr lang="fr-FR"/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2BC9D23E-F8B0-4F5C-83CE-98078612DE95}"/>
              </a:ext>
            </a:extLst>
          </p:cNvPr>
          <p:cNvGrpSpPr/>
          <p:nvPr/>
        </p:nvGrpSpPr>
        <p:grpSpPr>
          <a:xfrm>
            <a:off x="1491654" y="2818308"/>
            <a:ext cx="9208691" cy="2573216"/>
            <a:chOff x="1491654" y="2942747"/>
            <a:chExt cx="9208691" cy="2573216"/>
          </a:xfrm>
        </p:grpSpPr>
        <p:pic>
          <p:nvPicPr>
            <p:cNvPr id="6" name="Graphique 5" descr="Masque chirurgical avec un remplissage uni">
              <a:extLst>
                <a:ext uri="{FF2B5EF4-FFF2-40B4-BE49-F238E27FC236}">
                  <a16:creationId xmlns:a16="http://schemas.microsoft.com/office/drawing/2014/main" id="{57E6BE1A-56ED-4CFA-995F-7F8BECCE762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491654" y="2942747"/>
              <a:ext cx="2573215" cy="2573215"/>
            </a:xfrm>
            <a:prstGeom prst="rect">
              <a:avLst/>
            </a:prstGeom>
          </p:spPr>
        </p:pic>
        <p:pic>
          <p:nvPicPr>
            <p:cNvPr id="12" name="Graphique 11" descr="Emballage ouvert contour">
              <a:extLst>
                <a:ext uri="{FF2B5EF4-FFF2-40B4-BE49-F238E27FC236}">
                  <a16:creationId xmlns:a16="http://schemas.microsoft.com/office/drawing/2014/main" id="{A1F5851F-BED3-4087-8E0C-325482F4815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127130" y="2942748"/>
              <a:ext cx="2573215" cy="2573215"/>
            </a:xfrm>
            <a:prstGeom prst="rect">
              <a:avLst/>
            </a:prstGeom>
          </p:spPr>
        </p:pic>
        <p:pic>
          <p:nvPicPr>
            <p:cNvPr id="14" name="Graphique 13" descr="Flèche : courbe légère avec un remplissage uni">
              <a:extLst>
                <a:ext uri="{FF2B5EF4-FFF2-40B4-BE49-F238E27FC236}">
                  <a16:creationId xmlns:a16="http://schemas.microsoft.com/office/drawing/2014/main" id="{DEAB0B9A-0716-4424-822A-614E47DE9AC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 flipV="1">
              <a:off x="4761119" y="3161346"/>
              <a:ext cx="2341515" cy="1635148"/>
            </a:xfrm>
            <a:prstGeom prst="rect">
              <a:avLst/>
            </a:prstGeom>
          </p:spPr>
        </p:pic>
      </p:grpSp>
      <p:sp>
        <p:nvSpPr>
          <p:cNvPr id="3" name="ZoneTexte 2">
            <a:extLst>
              <a:ext uri="{FF2B5EF4-FFF2-40B4-BE49-F238E27FC236}">
                <a16:creationId xmlns:a16="http://schemas.microsoft.com/office/drawing/2014/main" id="{E6D1506B-AD80-4EC5-AE26-6E09A007DCB9}"/>
              </a:ext>
            </a:extLst>
          </p:cNvPr>
          <p:cNvSpPr txBox="1"/>
          <p:nvPr/>
        </p:nvSpPr>
        <p:spPr>
          <a:xfrm>
            <a:off x="325316" y="5391524"/>
            <a:ext cx="11541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+mj-lt"/>
              </a:rPr>
              <a:t>Déposez simplement vos masques usagés dans les bornes à votre disposition</a:t>
            </a:r>
          </a:p>
        </p:txBody>
      </p:sp>
    </p:spTree>
    <p:extLst>
      <p:ext uri="{BB962C8B-B14F-4D97-AF65-F5344CB8AC3E}">
        <p14:creationId xmlns:p14="http://schemas.microsoft.com/office/powerpoint/2010/main" val="3253160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76B98C-9EE9-4059-8BFA-CB00D7FDCB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6547" y="2888159"/>
            <a:ext cx="9218906" cy="1081681"/>
          </a:xfrm>
        </p:spPr>
        <p:txBody>
          <a:bodyPr/>
          <a:lstStyle/>
          <a:p>
            <a:pPr algn="ctr"/>
            <a:r>
              <a:rPr lang="fr-FR" sz="6000" dirty="0"/>
              <a:t>Merci de votre attention</a:t>
            </a:r>
            <a:br>
              <a:rPr lang="fr-FR" sz="6000" dirty="0"/>
            </a:br>
            <a:r>
              <a:rPr lang="fr-FR" sz="4000" dirty="0"/>
              <a:t>Avez-vous des questions ?</a:t>
            </a:r>
            <a:endParaRPr lang="fr-FR" sz="60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BF26071-7FF6-4A9D-9730-8B0AA5519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AB0D8-F1C6-48C5-9346-EE16286DCC57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81402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le d’ions">
  <a:themeElements>
    <a:clrScheme name="Vert jaune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Salle d’ions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lle d’ions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213</TotalTime>
  <Words>209</Words>
  <Application>Microsoft Office PowerPoint</Application>
  <PresentationFormat>Grand écran</PresentationFormat>
  <Paragraphs>44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Wingdings</vt:lpstr>
      <vt:lpstr>Wingdings 3</vt:lpstr>
      <vt:lpstr>Salle d’ions</vt:lpstr>
      <vt:lpstr>Projets Collaboratifs Inter-Spécialités 2021/2022 Thématique : produire/travailler Pitch projet « Polysolant »</vt:lpstr>
      <vt:lpstr>Ne pensez-vous pas que ces masques seraient mieux ailleurs ?</vt:lpstr>
      <vt:lpstr>Notre solution ? Polysolant !</vt:lpstr>
      <vt:lpstr>Pour mieux nous connaître...</vt:lpstr>
      <vt:lpstr>Pour mieux nous connaître...</vt:lpstr>
      <vt:lpstr>Alors qu’attendez-vous ?</vt:lpstr>
      <vt:lpstr>Merci de votre attention Avez-vous des questions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« Polysolant » PCIS 2021 Support de communication</dc:title>
  <dc:creator>Lucie</dc:creator>
  <cp:lastModifiedBy>Lucie</cp:lastModifiedBy>
  <cp:revision>19</cp:revision>
  <dcterms:created xsi:type="dcterms:W3CDTF">2021-09-25T15:55:28Z</dcterms:created>
  <dcterms:modified xsi:type="dcterms:W3CDTF">2021-10-19T17:14:04Z</dcterms:modified>
</cp:coreProperties>
</file>