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56503C-80C6-4EF9-B10C-5F7CEA0D0AA6}" v="242" dt="2020-09-29T10:18:50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is khal" userId="140d1cd5a340cc67" providerId="LiveId" clId="{BF56503C-80C6-4EF9-B10C-5F7CEA0D0AA6}"/>
    <pc:docChg chg="undo custSel mod addSld modSld">
      <pc:chgData name="yanis khal" userId="140d1cd5a340cc67" providerId="LiveId" clId="{BF56503C-80C6-4EF9-B10C-5F7CEA0D0AA6}" dt="2020-09-29T10:18:57.456" v="385" actId="14100"/>
      <pc:docMkLst>
        <pc:docMk/>
      </pc:docMkLst>
      <pc:sldChg chg="modSp mod setBg">
        <pc:chgData name="yanis khal" userId="140d1cd5a340cc67" providerId="LiveId" clId="{BF56503C-80C6-4EF9-B10C-5F7CEA0D0AA6}" dt="2020-09-29T10:18:57.456" v="385" actId="14100"/>
        <pc:sldMkLst>
          <pc:docMk/>
          <pc:sldMk cId="1637165047" sldId="256"/>
        </pc:sldMkLst>
        <pc:spChg chg="mod">
          <ac:chgData name="yanis khal" userId="140d1cd5a340cc67" providerId="LiveId" clId="{BF56503C-80C6-4EF9-B10C-5F7CEA0D0AA6}" dt="2020-09-29T10:18:50.478" v="384" actId="207"/>
          <ac:spMkLst>
            <pc:docMk/>
            <pc:sldMk cId="1637165047" sldId="256"/>
            <ac:spMk id="3" creationId="{99C2568E-019E-47CD-8CCE-654A9BC94280}"/>
          </ac:spMkLst>
        </pc:spChg>
        <pc:picChg chg="mod">
          <ac:chgData name="yanis khal" userId="140d1cd5a340cc67" providerId="LiveId" clId="{BF56503C-80C6-4EF9-B10C-5F7CEA0D0AA6}" dt="2020-09-29T10:18:57.456" v="385" actId="14100"/>
          <ac:picMkLst>
            <pc:docMk/>
            <pc:sldMk cId="1637165047" sldId="256"/>
            <ac:picMk id="5" creationId="{22195C37-A41A-43C8-9453-4856B9FFDB7A}"/>
          </ac:picMkLst>
        </pc:picChg>
        <pc:picChg chg="mod">
          <ac:chgData name="yanis khal" userId="140d1cd5a340cc67" providerId="LiveId" clId="{BF56503C-80C6-4EF9-B10C-5F7CEA0D0AA6}" dt="2020-09-29T10:16:24.536" v="147" actId="14100"/>
          <ac:picMkLst>
            <pc:docMk/>
            <pc:sldMk cId="1637165047" sldId="256"/>
            <ac:picMk id="9" creationId="{CCACF427-D256-4317-A6B4-D1A2AB6B1EC2}"/>
          </ac:picMkLst>
        </pc:picChg>
      </pc:sldChg>
      <pc:sldChg chg="addSp delSp modSp mod setBg setClrOvrMap">
        <pc:chgData name="yanis khal" userId="140d1cd5a340cc67" providerId="LiveId" clId="{BF56503C-80C6-4EF9-B10C-5F7CEA0D0AA6}" dt="2020-09-29T10:12:52.440" v="113" actId="113"/>
        <pc:sldMkLst>
          <pc:docMk/>
          <pc:sldMk cId="3562792937" sldId="257"/>
        </pc:sldMkLst>
        <pc:spChg chg="mod ord">
          <ac:chgData name="yanis khal" userId="140d1cd5a340cc67" providerId="LiveId" clId="{BF56503C-80C6-4EF9-B10C-5F7CEA0D0AA6}" dt="2020-09-29T10:12:52.440" v="113" actId="113"/>
          <ac:spMkLst>
            <pc:docMk/>
            <pc:sldMk cId="3562792937" sldId="257"/>
            <ac:spMk id="2" creationId="{2B048159-A3A8-49C6-97AD-EDA987EDEC2C}"/>
          </ac:spMkLst>
        </pc:spChg>
        <pc:spChg chg="del mod">
          <ac:chgData name="yanis khal" userId="140d1cd5a340cc67" providerId="LiveId" clId="{BF56503C-80C6-4EF9-B10C-5F7CEA0D0AA6}" dt="2020-09-29T10:10:25.759" v="87" actId="931"/>
          <ac:spMkLst>
            <pc:docMk/>
            <pc:sldMk cId="3562792937" sldId="257"/>
            <ac:spMk id="3" creationId="{A9A138E2-2916-4FEA-BCAB-3A567A438EAB}"/>
          </ac:spMkLst>
        </pc:spChg>
        <pc:spChg chg="add del">
          <ac:chgData name="yanis khal" userId="140d1cd5a340cc67" providerId="LiveId" clId="{BF56503C-80C6-4EF9-B10C-5F7CEA0D0AA6}" dt="2020-09-29T10:10:53.040" v="94" actId="26606"/>
          <ac:spMkLst>
            <pc:docMk/>
            <pc:sldMk cId="3562792937" sldId="257"/>
            <ac:spMk id="8" creationId="{2CB6C291-6CAF-46DF-ACFF-AADF0FD03F58}"/>
          </ac:spMkLst>
        </pc:spChg>
        <pc:spChg chg="add del">
          <ac:chgData name="yanis khal" userId="140d1cd5a340cc67" providerId="LiveId" clId="{BF56503C-80C6-4EF9-B10C-5F7CEA0D0AA6}" dt="2020-09-29T10:10:53.040" v="94" actId="26606"/>
          <ac:spMkLst>
            <pc:docMk/>
            <pc:sldMk cId="3562792937" sldId="257"/>
            <ac:spMk id="12" creationId="{4735DC46-5663-471D-AADB-81E00E65BCC6}"/>
          </ac:spMkLst>
        </pc:spChg>
        <pc:spChg chg="add del">
          <ac:chgData name="yanis khal" userId="140d1cd5a340cc67" providerId="LiveId" clId="{BF56503C-80C6-4EF9-B10C-5F7CEA0D0AA6}" dt="2020-09-29T10:10:46.712" v="91" actId="26606"/>
          <ac:spMkLst>
            <pc:docMk/>
            <pc:sldMk cId="3562792937" sldId="257"/>
            <ac:spMk id="16" creationId="{9764B6E7-2F05-4AB9-B4DC-84163ED9717F}"/>
          </ac:spMkLst>
        </pc:spChg>
        <pc:spChg chg="add">
          <ac:chgData name="yanis khal" userId="140d1cd5a340cc67" providerId="LiveId" clId="{BF56503C-80C6-4EF9-B10C-5F7CEA0D0AA6}" dt="2020-09-29T10:10:53.040" v="94" actId="26606"/>
          <ac:spMkLst>
            <pc:docMk/>
            <pc:sldMk cId="3562792937" sldId="257"/>
            <ac:spMk id="17" creationId="{0BC9EFE1-D8CB-4668-9980-DB108327A794}"/>
          </ac:spMkLst>
        </pc:spChg>
        <pc:spChg chg="add del">
          <ac:chgData name="yanis khal" userId="140d1cd5a340cc67" providerId="LiveId" clId="{BF56503C-80C6-4EF9-B10C-5F7CEA0D0AA6}" dt="2020-09-29T10:10:46.712" v="91" actId="26606"/>
          <ac:spMkLst>
            <pc:docMk/>
            <pc:sldMk cId="3562792937" sldId="257"/>
            <ac:spMk id="19" creationId="{C0A1ED06-4733-4020-9C60-81D4D801408D}"/>
          </ac:spMkLst>
        </pc:spChg>
        <pc:spChg chg="add del">
          <ac:chgData name="yanis khal" userId="140d1cd5a340cc67" providerId="LiveId" clId="{BF56503C-80C6-4EF9-B10C-5F7CEA0D0AA6}" dt="2020-09-29T10:10:46.712" v="91" actId="26606"/>
          <ac:spMkLst>
            <pc:docMk/>
            <pc:sldMk cId="3562792937" sldId="257"/>
            <ac:spMk id="21" creationId="{B0CA3509-3AF9-45FE-93ED-57BB5D5E8E07}"/>
          </ac:spMkLst>
        </pc:spChg>
        <pc:spChg chg="add del">
          <ac:chgData name="yanis khal" userId="140d1cd5a340cc67" providerId="LiveId" clId="{BF56503C-80C6-4EF9-B10C-5F7CEA0D0AA6}" dt="2020-09-29T10:10:53.012" v="93" actId="26606"/>
          <ac:spMkLst>
            <pc:docMk/>
            <pc:sldMk cId="3562792937" sldId="257"/>
            <ac:spMk id="23" creationId="{8F23F8A3-8FD7-4779-8323-FDC26BE99889}"/>
          </ac:spMkLst>
        </pc:spChg>
        <pc:spChg chg="add del">
          <ac:chgData name="yanis khal" userId="140d1cd5a340cc67" providerId="LiveId" clId="{BF56503C-80C6-4EF9-B10C-5F7CEA0D0AA6}" dt="2020-09-29T10:10:53.012" v="93" actId="26606"/>
          <ac:spMkLst>
            <pc:docMk/>
            <pc:sldMk cId="3562792937" sldId="257"/>
            <ac:spMk id="24" creationId="{F605C4CC-A25C-416F-8333-7CB7DC97D870}"/>
          </ac:spMkLst>
        </pc:spChg>
        <pc:spChg chg="add del">
          <ac:chgData name="yanis khal" userId="140d1cd5a340cc67" providerId="LiveId" clId="{BF56503C-80C6-4EF9-B10C-5F7CEA0D0AA6}" dt="2020-09-29T10:10:53.012" v="93" actId="26606"/>
          <ac:spMkLst>
            <pc:docMk/>
            <pc:sldMk cId="3562792937" sldId="257"/>
            <ac:spMk id="25" creationId="{D46054B3-84E5-446B-A4E1-4CF5A78C5244}"/>
          </ac:spMkLst>
        </pc:spChg>
        <pc:spChg chg="add">
          <ac:chgData name="yanis khal" userId="140d1cd5a340cc67" providerId="LiveId" clId="{BF56503C-80C6-4EF9-B10C-5F7CEA0D0AA6}" dt="2020-09-29T10:10:53.040" v="94" actId="26606"/>
          <ac:spMkLst>
            <pc:docMk/>
            <pc:sldMk cId="3562792937" sldId="257"/>
            <ac:spMk id="28" creationId="{77DA6D33-2D62-458C-BF5D-DBF612FD557E}"/>
          </ac:spMkLst>
        </pc:spChg>
        <pc:picChg chg="add mod">
          <ac:chgData name="yanis khal" userId="140d1cd5a340cc67" providerId="LiveId" clId="{BF56503C-80C6-4EF9-B10C-5F7CEA0D0AA6}" dt="2020-09-29T10:10:53.040" v="94" actId="26606"/>
          <ac:picMkLst>
            <pc:docMk/>
            <pc:sldMk cId="3562792937" sldId="257"/>
            <ac:picMk id="5" creationId="{8982138E-6D00-45C7-831F-5A566CA4E613}"/>
          </ac:picMkLst>
        </pc:picChg>
        <pc:picChg chg="add del">
          <ac:chgData name="yanis khal" userId="140d1cd5a340cc67" providerId="LiveId" clId="{BF56503C-80C6-4EF9-B10C-5F7CEA0D0AA6}" dt="2020-09-29T10:10:53.040" v="94" actId="26606"/>
          <ac:picMkLst>
            <pc:docMk/>
            <pc:sldMk cId="3562792937" sldId="257"/>
            <ac:picMk id="10" creationId="{1EBADBCA-DA20-4279-93C6-011DEF18AA71}"/>
          </ac:picMkLst>
        </pc:picChg>
        <pc:picChg chg="add">
          <ac:chgData name="yanis khal" userId="140d1cd5a340cc67" providerId="LiveId" clId="{BF56503C-80C6-4EF9-B10C-5F7CEA0D0AA6}" dt="2020-09-29T10:10:53.040" v="94" actId="26606"/>
          <ac:picMkLst>
            <pc:docMk/>
            <pc:sldMk cId="3562792937" sldId="257"/>
            <ac:picMk id="27" creationId="{7CBAE1BD-B8E4-4029-8AA2-C77E4FED9864}"/>
          </ac:picMkLst>
        </pc:picChg>
      </pc:sldChg>
      <pc:sldChg chg="addSp delSp modSp new mod setBg">
        <pc:chgData name="yanis khal" userId="140d1cd5a340cc67" providerId="LiveId" clId="{BF56503C-80C6-4EF9-B10C-5F7CEA0D0AA6}" dt="2020-09-29T10:12:30.125" v="109" actId="113"/>
        <pc:sldMkLst>
          <pc:docMk/>
          <pc:sldMk cId="3028959071" sldId="258"/>
        </pc:sldMkLst>
        <pc:spChg chg="mod">
          <ac:chgData name="yanis khal" userId="140d1cd5a340cc67" providerId="LiveId" clId="{BF56503C-80C6-4EF9-B10C-5F7CEA0D0AA6}" dt="2020-09-29T10:12:30.125" v="109" actId="113"/>
          <ac:spMkLst>
            <pc:docMk/>
            <pc:sldMk cId="3028959071" sldId="258"/>
            <ac:spMk id="2" creationId="{B7D362E0-E86F-4899-A4CC-F8BCE9233B65}"/>
          </ac:spMkLst>
        </pc:spChg>
        <pc:spChg chg="add del">
          <ac:chgData name="yanis khal" userId="140d1cd5a340cc67" providerId="LiveId" clId="{BF56503C-80C6-4EF9-B10C-5F7CEA0D0AA6}" dt="2020-09-29T10:08:27.636" v="78" actId="26606"/>
          <ac:spMkLst>
            <pc:docMk/>
            <pc:sldMk cId="3028959071" sldId="258"/>
            <ac:spMk id="3" creationId="{612270EF-7483-4461-A082-3B3F0388C4EF}"/>
          </ac:spMkLst>
        </pc:spChg>
        <pc:spChg chg="add del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8" creationId="{4351DFE5-F63D-4BE0-BDA9-E3EB88F01AA5}"/>
          </ac:spMkLst>
        </pc:spChg>
        <pc:spChg chg="add del">
          <ac:chgData name="yanis khal" userId="140d1cd5a340cc67" providerId="LiveId" clId="{BF56503C-80C6-4EF9-B10C-5F7CEA0D0AA6}" dt="2020-09-29T10:08:27.614" v="77" actId="26606"/>
          <ac:spMkLst>
            <pc:docMk/>
            <pc:sldMk cId="3028959071" sldId="258"/>
            <ac:spMk id="10" creationId="{35555856-9970-4BC3-9AA9-6A917F53AFBD}"/>
          </ac:spMkLst>
        </pc:spChg>
        <pc:spChg chg="add del">
          <ac:chgData name="yanis khal" userId="140d1cd5a340cc67" providerId="LiveId" clId="{BF56503C-80C6-4EF9-B10C-5F7CEA0D0AA6}" dt="2020-09-29T10:08:27.614" v="77" actId="26606"/>
          <ac:spMkLst>
            <pc:docMk/>
            <pc:sldMk cId="3028959071" sldId="258"/>
            <ac:spMk id="14" creationId="{13722DD7-BA73-4776-93A3-94491FEF7260}"/>
          </ac:spMkLst>
        </pc:spChg>
        <pc:spChg chg="add del">
          <ac:chgData name="yanis khal" userId="140d1cd5a340cc67" providerId="LiveId" clId="{BF56503C-80C6-4EF9-B10C-5F7CEA0D0AA6}" dt="2020-09-29T10:11:22.778" v="95" actId="931"/>
          <ac:spMkLst>
            <pc:docMk/>
            <pc:sldMk cId="3028959071" sldId="258"/>
            <ac:spMk id="17" creationId="{612270EF-7483-4461-A082-3B3F0388C4EF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21" creationId="{07322A9E-F1EC-405E-8971-BA906EFFCCB8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23" creationId="{A5704422-1118-4FD1-95AD-29A064EB80D9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25" creationId="{A88B2AAA-B805-498E-A9E6-98B885855498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27" creationId="{9B8051E0-19D7-43E1-BFD9-E6DBFEB3A3F1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29" creationId="{4EDB2B02-86A2-46F5-A4BE-B7D9B10411D6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31" creationId="{43954639-FB5D-41F4-9560-6F6DFE778425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33" creationId="{E898931C-0323-41FA-A036-20F818B1FF81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35" creationId="{89AFE9DD-0792-4B98-B4EB-97ACA17E6AA8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37" creationId="{3981F5C4-9AE1-404E-AF44-A4E6DB374F9D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39" creationId="{763C1781-8726-4FAC-8C45-FF40376BE409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41" creationId="{301491B5-56C7-43DC-A3D9-861EECCA056A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43" creationId="{237E2353-22DF-46E0-A200-FB30F8F394E2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45" creationId="{DD6138DB-057B-45F7-A5F4-E7BFDA20D02C}"/>
          </ac:spMkLst>
        </pc:spChg>
        <pc:spChg chg="add">
          <ac:chgData name="yanis khal" userId="140d1cd5a340cc67" providerId="LiveId" clId="{BF56503C-80C6-4EF9-B10C-5F7CEA0D0AA6}" dt="2020-09-29T10:11:38.353" v="99" actId="26606"/>
          <ac:spMkLst>
            <pc:docMk/>
            <pc:sldMk cId="3028959071" sldId="258"/>
            <ac:spMk id="47" creationId="{79A54AB1-B64F-4843-BFAB-81CB74E66B65}"/>
          </ac:spMkLst>
        </pc:spChg>
        <pc:picChg chg="add mod">
          <ac:chgData name="yanis khal" userId="140d1cd5a340cc67" providerId="LiveId" clId="{BF56503C-80C6-4EF9-B10C-5F7CEA0D0AA6}" dt="2020-09-29T10:11:38.353" v="99" actId="26606"/>
          <ac:picMkLst>
            <pc:docMk/>
            <pc:sldMk cId="3028959071" sldId="258"/>
            <ac:picMk id="5" creationId="{0F71A24F-1948-4B7D-85A1-0D9ED5E6ED34}"/>
          </ac:picMkLst>
        </pc:picChg>
        <pc:picChg chg="add del">
          <ac:chgData name="yanis khal" userId="140d1cd5a340cc67" providerId="LiveId" clId="{BF56503C-80C6-4EF9-B10C-5F7CEA0D0AA6}" dt="2020-09-29T10:08:27.614" v="77" actId="26606"/>
          <ac:picMkLst>
            <pc:docMk/>
            <pc:sldMk cId="3028959071" sldId="258"/>
            <ac:picMk id="7" creationId="{D1C061AF-8D48-4804-A8AE-AC9913EA3680}"/>
          </ac:picMkLst>
        </pc:picChg>
        <pc:picChg chg="add del">
          <ac:chgData name="yanis khal" userId="140d1cd5a340cc67" providerId="LiveId" clId="{BF56503C-80C6-4EF9-B10C-5F7CEA0D0AA6}" dt="2020-09-29T10:08:27.614" v="77" actId="26606"/>
          <ac:picMkLst>
            <pc:docMk/>
            <pc:sldMk cId="3028959071" sldId="258"/>
            <ac:picMk id="12" creationId="{7F487851-BFAF-46D8-A1ED-50CAD6E46F59}"/>
          </ac:picMkLst>
        </pc:picChg>
        <pc:picChg chg="add del">
          <ac:chgData name="yanis khal" userId="140d1cd5a340cc67" providerId="LiveId" clId="{BF56503C-80C6-4EF9-B10C-5F7CEA0D0AA6}" dt="2020-09-29T10:11:38.353" v="99" actId="26606"/>
          <ac:picMkLst>
            <pc:docMk/>
            <pc:sldMk cId="3028959071" sldId="258"/>
            <ac:picMk id="16" creationId="{3AA16612-ACD2-4A16-8F2B-4514FD6BF28F}"/>
          </ac:picMkLst>
        </pc:picChg>
      </pc:sldChg>
      <pc:sldChg chg="addSp delSp modSp new mod setBg">
        <pc:chgData name="yanis khal" userId="140d1cd5a340cc67" providerId="LiveId" clId="{BF56503C-80C6-4EF9-B10C-5F7CEA0D0AA6}" dt="2020-09-29T10:16:14.328" v="145" actId="1076"/>
        <pc:sldMkLst>
          <pc:docMk/>
          <pc:sldMk cId="2889711498" sldId="259"/>
        </pc:sldMkLst>
        <pc:spChg chg="mod ord">
          <ac:chgData name="yanis khal" userId="140d1cd5a340cc67" providerId="LiveId" clId="{BF56503C-80C6-4EF9-B10C-5F7CEA0D0AA6}" dt="2020-09-29T10:16:14.328" v="145" actId="1076"/>
          <ac:spMkLst>
            <pc:docMk/>
            <pc:sldMk cId="2889711498" sldId="259"/>
            <ac:spMk id="2" creationId="{4360AABA-DAF4-4B13-AEC8-39CEF7ACABC7}"/>
          </ac:spMkLst>
        </pc:spChg>
        <pc:spChg chg="del">
          <ac:chgData name="yanis khal" userId="140d1cd5a340cc67" providerId="LiveId" clId="{BF56503C-80C6-4EF9-B10C-5F7CEA0D0AA6}" dt="2020-09-29T10:15:06.518" v="137" actId="931"/>
          <ac:spMkLst>
            <pc:docMk/>
            <pc:sldMk cId="2889711498" sldId="259"/>
            <ac:spMk id="3" creationId="{63DFA7C5-C5EE-43B1-989F-476916279F52}"/>
          </ac:spMkLst>
        </pc:spChg>
        <pc:spChg chg="add">
          <ac:chgData name="yanis khal" userId="140d1cd5a340cc67" providerId="LiveId" clId="{BF56503C-80C6-4EF9-B10C-5F7CEA0D0AA6}" dt="2020-09-29T10:15:49.858" v="140" actId="26606"/>
          <ac:spMkLst>
            <pc:docMk/>
            <pc:sldMk cId="2889711498" sldId="259"/>
            <ac:spMk id="10" creationId="{E91DC736-0EF8-4F87-9146-EBF1D2EE4D3D}"/>
          </ac:spMkLst>
        </pc:spChg>
        <pc:spChg chg="add">
          <ac:chgData name="yanis khal" userId="140d1cd5a340cc67" providerId="LiveId" clId="{BF56503C-80C6-4EF9-B10C-5F7CEA0D0AA6}" dt="2020-09-29T10:15:49.858" v="140" actId="26606"/>
          <ac:spMkLst>
            <pc:docMk/>
            <pc:sldMk cId="2889711498" sldId="259"/>
            <ac:spMk id="12" creationId="{097CD68E-23E3-4007-8847-CD0944C4F7BE}"/>
          </ac:spMkLst>
        </pc:spChg>
        <pc:spChg chg="add">
          <ac:chgData name="yanis khal" userId="140d1cd5a340cc67" providerId="LiveId" clId="{BF56503C-80C6-4EF9-B10C-5F7CEA0D0AA6}" dt="2020-09-29T10:15:49.858" v="140" actId="26606"/>
          <ac:spMkLst>
            <pc:docMk/>
            <pc:sldMk cId="2889711498" sldId="259"/>
            <ac:spMk id="14" creationId="{AF2F604E-43BE-4DC3-B983-E071523364F8}"/>
          </ac:spMkLst>
        </pc:spChg>
        <pc:spChg chg="add">
          <ac:chgData name="yanis khal" userId="140d1cd5a340cc67" providerId="LiveId" clId="{BF56503C-80C6-4EF9-B10C-5F7CEA0D0AA6}" dt="2020-09-29T10:15:49.858" v="140" actId="26606"/>
          <ac:spMkLst>
            <pc:docMk/>
            <pc:sldMk cId="2889711498" sldId="259"/>
            <ac:spMk id="16" creationId="{08C9B587-E65E-4B52-B37C-ABEBB6E87928}"/>
          </ac:spMkLst>
        </pc:spChg>
        <pc:picChg chg="add mod">
          <ac:chgData name="yanis khal" userId="140d1cd5a340cc67" providerId="LiveId" clId="{BF56503C-80C6-4EF9-B10C-5F7CEA0D0AA6}" dt="2020-09-29T10:15:49.858" v="140" actId="26606"/>
          <ac:picMkLst>
            <pc:docMk/>
            <pc:sldMk cId="2889711498" sldId="259"/>
            <ac:picMk id="5" creationId="{D833984F-E656-496C-A880-FA9DC88F312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6F594B-452C-4408-961C-443964D7F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C0A218-7592-4109-9448-A229C24AF4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C859D8-3FE1-48AF-B7B1-55FAA22CA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4CBBB3-F059-49C0-82D9-722664E6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8BBCFE-240A-4687-9931-A82D6476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02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4ED8DA-71A2-47E0-A612-4B866A0C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1C24BE-073D-4CC9-ACDA-4C1AEE3AE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BBEFC1-9F4A-40FE-9312-66A89B82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745D8-07A3-4557-9D0C-A03617AD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53AE5B-06A7-4638-A925-D3B0009C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83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B0E3E8-382A-4355-81D4-340D5FC77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E65659-F5DC-4E80-BB7C-4A6229C07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9260A0-81D7-4BE3-908C-5BF5897B4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39CE55-0375-4E16-82EC-98E948FE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9BA731-E82B-41C1-801E-A3B3534F4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7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00F26-D7AF-4683-BE82-15C79089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500231-32ED-4D9D-80BF-934B68889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F05999-BB7B-4086-A6DE-4CE9CE5D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776B96-BCDF-4F15-A363-07B91E36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C54506-F8F9-471C-BC2F-FF3D31F0E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66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545AB-73BC-466D-9843-6A95196CC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A59CFD-6F17-43AA-8762-C8713BABB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FD5910-86B9-4C8E-A83F-1E7CC0335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703435-34EB-4984-80E6-278DCC67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09DB48-5F78-40E6-9AB4-DF4A8D18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58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549F87-4238-4FFF-A20B-5B23A90B5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2E9070-1B71-4EFC-80D3-BAC5A7860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F0EC8E-70FB-4236-9348-B10FEA4586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8B44AB-49B5-4021-95FE-440B3D7B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779C7C-7F9C-40ED-8EB6-2F915722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1BCEAE-2DDD-49E7-8CE5-831A9A73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78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8AA5AE-6B34-4077-A109-1CD5EDAF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38768E-2815-43B1-9821-121CFF213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DE4945-0DA9-4009-863B-05E776C90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B47565-D93D-4EBF-AE27-8D7E449E3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CFAF3A4-E422-4AD9-9C09-DA000093C5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A516B4-B56C-4C8D-BF2D-8A6440F5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318C08-571B-4A0D-8650-ED5F84C3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E03220B-0FB0-437B-9E44-E95E8719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32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1BB47D-3A40-4CDA-BC25-AF9FD834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83C250-752C-41F3-A39F-CDD935DF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4B92AD-AA01-43DE-9D7E-A9DF9065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6F4605-8825-41EB-8D76-54C6690C8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40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8865FFA-E9B3-47A6-838A-28B35EE4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09FF7D-0B9B-475F-B567-1E8F70FAF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452BE1-57B7-4CA7-9013-3A97259C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67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D3C48F-7683-4D45-BD66-26128523C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21AE28-392B-438A-8B9E-E83C1F17D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A6A973-99B2-481E-838A-5F4693397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828027-700D-4BFA-BE2A-05A03F74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767E58C-9E26-48C3-B653-235F43FE5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00544-6978-463A-A7A6-2F6662EA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33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7876A-ABA9-4839-B97E-18F5A9A7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419945-8BE5-4866-A08D-DEEA52D88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4E965F-F221-45B8-AA64-844FE09A8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097B01-58CE-4D2A-B39A-9911D711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1E185A-4420-4EBC-873A-70A75589E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540B4E-3338-4237-A837-49CA8F89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1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144745-240C-4C4B-A177-8D1A6FA2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7DCA0D-09B6-46C9-94A9-7ABBC1070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ED80E3-7C84-4D48-8737-918E75439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49D02-2EB4-4CF4-A776-A6D8FAB70CDD}" type="datetimeFigureOut">
              <a:rPr lang="fr-FR" smtClean="0"/>
              <a:t>29/09/2020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B864E0-923C-45D7-B74F-2274942F4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1A3476-3508-41B5-925C-F55CC27CC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54447-99C6-49E5-A71F-D6D6A226B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50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9C2568E-019E-47CD-8CCE-654A9BC94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0862" y="4637988"/>
            <a:ext cx="7630276" cy="462284"/>
          </a:xfrm>
        </p:spPr>
        <p:txBody>
          <a:bodyPr anchor="b">
            <a:normAutofit fontScale="92500" lnSpcReduction="20000"/>
          </a:bodyPr>
          <a:lstStyle/>
          <a:p>
            <a:r>
              <a:rPr lang="fr-FR" sz="3200" b="1" dirty="0">
                <a:solidFill>
                  <a:srgbClr val="92D050"/>
                </a:solidFill>
              </a:rPr>
              <a:t>PCIS 2020-2021 (P23)</a:t>
            </a:r>
          </a:p>
        </p:txBody>
      </p:sp>
      <p:sp>
        <p:nvSpPr>
          <p:cNvPr id="85" name="Oval 65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Oval 67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CACF427-D256-4317-A6B4-D1A2AB6B1E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386" t="22754" r="8069" b="22754"/>
          <a:stretch/>
        </p:blipFill>
        <p:spPr>
          <a:xfrm>
            <a:off x="4733924" y="1811045"/>
            <a:ext cx="2625663" cy="1349405"/>
          </a:xfrm>
          <a:prstGeom prst="rect">
            <a:avLst/>
          </a:prstGeom>
        </p:spPr>
      </p:pic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2195C37-A41A-43C8-9453-4856B9FFDB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463" y="1917577"/>
            <a:ext cx="2547891" cy="971575"/>
          </a:xfrm>
          <a:prstGeom prst="rect">
            <a:avLst/>
          </a:prstGeom>
        </p:spPr>
      </p:pic>
      <p:sp>
        <p:nvSpPr>
          <p:cNvPr id="74" name="Oval 73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A58F282-6917-467B-9A8B-35C2D27B3A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564" y="1811045"/>
            <a:ext cx="2688362" cy="118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165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 descr="Une image contenant alimentation, pomme, bol, herbe&#10;&#10;Description générée automatiquement">
            <a:extLst>
              <a:ext uri="{FF2B5EF4-FFF2-40B4-BE49-F238E27FC236}">
                <a16:creationId xmlns:a16="http://schemas.microsoft.com/office/drawing/2014/main" id="{212E43F5-38B9-4243-A5CC-119DE6C21D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5826" b="3303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6" name="Freeform: Shape 51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Freeform: Shape 53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0141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B048159-A3A8-49C6-97AD-EDA987EDE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031" y="632990"/>
            <a:ext cx="4062643" cy="1043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err="1">
                <a:solidFill>
                  <a:srgbClr val="FF0000"/>
                </a:solidFill>
              </a:rPr>
              <a:t>ECO’Pote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c’est</a:t>
            </a:r>
            <a:r>
              <a:rPr lang="en-US" sz="3600" b="1" dirty="0">
                <a:solidFill>
                  <a:srgbClr val="FF0000"/>
                </a:solidFill>
              </a:rPr>
              <a:t> quoi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D15D877-EEBD-4671-84B1-B57B03797E03}"/>
              </a:ext>
            </a:extLst>
          </p:cNvPr>
          <p:cNvSpPr txBox="1"/>
          <p:nvPr/>
        </p:nvSpPr>
        <p:spPr>
          <a:xfrm>
            <a:off x="7621031" y="1774372"/>
            <a:ext cx="4062642" cy="27540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Une boutique au </a:t>
            </a:r>
            <a:r>
              <a:rPr lang="en-US" sz="2400" b="0" i="0" dirty="0" err="1">
                <a:effectLst/>
              </a:rPr>
              <a:t>centre</a:t>
            </a:r>
            <a:r>
              <a:rPr lang="en-US" sz="2400" b="0" i="0" dirty="0">
                <a:effectLst/>
              </a:rPr>
              <a:t> de Lille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Achats</a:t>
            </a:r>
            <a:r>
              <a:rPr lang="en-US" sz="2400" dirty="0"/>
              <a:t> de </a:t>
            </a:r>
            <a:r>
              <a:rPr lang="en-US" sz="2400" dirty="0" err="1"/>
              <a:t>produits</a:t>
            </a:r>
            <a:r>
              <a:rPr lang="en-US" sz="2400" dirty="0"/>
              <a:t> </a:t>
            </a:r>
            <a:r>
              <a:rPr lang="en-US" sz="2400" dirty="0" err="1"/>
              <a:t>locaux</a:t>
            </a:r>
            <a:r>
              <a:rPr lang="en-US" sz="2400" dirty="0"/>
              <a:t>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Fabrication de compotes </a:t>
            </a:r>
            <a:r>
              <a:rPr lang="en-US" sz="2400" dirty="0" err="1"/>
              <a:t>principalement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Utilisation</a:t>
            </a:r>
            <a:r>
              <a:rPr lang="en-US" sz="2400" dirty="0"/>
              <a:t> de </a:t>
            </a:r>
            <a:r>
              <a:rPr lang="en-US" sz="2400" dirty="0" err="1"/>
              <a:t>bocaux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verre</a:t>
            </a:r>
            <a:r>
              <a:rPr lang="en-US" sz="2400" dirty="0"/>
              <a:t> </a:t>
            </a:r>
            <a:r>
              <a:rPr lang="en-US" sz="2400" dirty="0" err="1"/>
              <a:t>réutilisables</a:t>
            </a: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92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pomme, alimentation, fruit, avant&#10;&#10;Description générée automatiquement">
            <a:extLst>
              <a:ext uri="{FF2B5EF4-FFF2-40B4-BE49-F238E27FC236}">
                <a16:creationId xmlns:a16="http://schemas.microsoft.com/office/drawing/2014/main" id="{0F71A24F-1948-4B7D-85A1-0D9ED5E6E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10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64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7D362E0-E86F-4899-A4CC-F8BCE923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rgbClr val="00B050"/>
                </a:solidFill>
              </a:rPr>
              <a:t>En</a:t>
            </a:r>
            <a:r>
              <a:rPr lang="en-US" sz="3600" dirty="0">
                <a:solidFill>
                  <a:srgbClr val="00B050"/>
                </a:solidFill>
              </a:rPr>
              <a:t> quoi </a:t>
            </a:r>
            <a:r>
              <a:rPr lang="en-US" sz="3600" dirty="0" err="1">
                <a:solidFill>
                  <a:srgbClr val="00B050"/>
                </a:solidFill>
              </a:rPr>
              <a:t>est-ce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révolutionnaire</a:t>
            </a:r>
            <a:r>
              <a:rPr lang="en-US" sz="3600" dirty="0">
                <a:solidFill>
                  <a:srgbClr val="00B050"/>
                </a:solidFill>
              </a:rPr>
              <a:t> ? </a:t>
            </a:r>
          </a:p>
        </p:txBody>
      </p:sp>
      <p:cxnSp>
        <p:nvCxnSpPr>
          <p:cNvPr id="65" name="Straight Connector 53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1CF12AAC-96A4-4941-A971-4CB80EA0C92B}"/>
              </a:ext>
            </a:extLst>
          </p:cNvPr>
          <p:cNvSpPr txBox="1"/>
          <p:nvPr/>
        </p:nvSpPr>
        <p:spPr>
          <a:xfrm>
            <a:off x="525516" y="3417573"/>
            <a:ext cx="4798959" cy="313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Transformer des </a:t>
            </a:r>
            <a:r>
              <a:rPr lang="en-US" sz="2000" dirty="0" err="1"/>
              <a:t>produits</a:t>
            </a:r>
            <a:r>
              <a:rPr lang="en-US" sz="2000" dirty="0"/>
              <a:t> non </a:t>
            </a:r>
            <a:r>
              <a:rPr lang="en-US" sz="2000" dirty="0" err="1"/>
              <a:t>vendables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aliments à </a:t>
            </a:r>
            <a:r>
              <a:rPr lang="en-US" sz="2000" dirty="0" err="1"/>
              <a:t>commercialiser</a:t>
            </a: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Recettes</a:t>
            </a:r>
            <a:r>
              <a:rPr lang="en-US" sz="2000" dirty="0"/>
              <a:t> locales et de </a:t>
            </a:r>
            <a:r>
              <a:rPr lang="en-US" sz="2000" dirty="0" err="1"/>
              <a:t>saison</a:t>
            </a: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Prix </a:t>
            </a:r>
            <a:r>
              <a:rPr lang="en-US" sz="2000" dirty="0" err="1"/>
              <a:t>abordables</a:t>
            </a: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Proximité</a:t>
            </a:r>
            <a:r>
              <a:rPr lang="en-US" sz="2000" dirty="0"/>
              <a:t> pour les clients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Projet</a:t>
            </a:r>
            <a:r>
              <a:rPr lang="en-US" sz="2000" dirty="0"/>
              <a:t> </a:t>
            </a:r>
            <a:r>
              <a:rPr lang="en-US" sz="2000" dirty="0" err="1"/>
              <a:t>écoresponsable</a:t>
            </a:r>
            <a:r>
              <a:rPr lang="en-US" sz="2000" dirty="0"/>
              <a:t> et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adéquation</a:t>
            </a:r>
            <a:r>
              <a:rPr lang="en-US" sz="2000" dirty="0"/>
              <a:t> avec </a:t>
            </a:r>
            <a:r>
              <a:rPr lang="en-US" sz="2000" dirty="0" err="1"/>
              <a:t>l’économie</a:t>
            </a:r>
            <a:r>
              <a:rPr lang="en-US" sz="2000" dirty="0"/>
              <a:t> </a:t>
            </a:r>
            <a:r>
              <a:rPr lang="en-US" sz="2000" dirty="0" err="1"/>
              <a:t>circulaire</a:t>
            </a: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Réutilisation</a:t>
            </a:r>
            <a:r>
              <a:rPr lang="en-US" sz="2000" dirty="0"/>
              <a:t> des </a:t>
            </a:r>
            <a:r>
              <a:rPr lang="en-US" sz="2000" dirty="0" err="1"/>
              <a:t>épluchures</a:t>
            </a:r>
            <a:r>
              <a:rPr lang="en-US" sz="2000" dirty="0"/>
              <a:t> pour faire des chips</a:t>
            </a:r>
          </a:p>
        </p:txBody>
      </p:sp>
    </p:spTree>
    <p:extLst>
      <p:ext uri="{BB962C8B-B14F-4D97-AF65-F5344CB8AC3E}">
        <p14:creationId xmlns:p14="http://schemas.microsoft.com/office/powerpoint/2010/main" val="302895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64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360AABA-DAF4-4B13-AEC8-39CEF7AC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45" y="500839"/>
            <a:ext cx="4321536" cy="2228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/>
              <a:t>Un </a:t>
            </a:r>
            <a:r>
              <a:rPr lang="en-US" sz="4000" b="1" dirty="0" err="1"/>
              <a:t>projet</a:t>
            </a:r>
            <a:r>
              <a:rPr lang="en-US" sz="4000" b="1" dirty="0"/>
              <a:t> </a:t>
            </a:r>
            <a:r>
              <a:rPr lang="en-US" sz="4000" b="1" dirty="0" err="1"/>
              <a:t>faisable</a:t>
            </a:r>
            <a:r>
              <a:rPr lang="en-US" sz="4000" b="1" dirty="0"/>
              <a:t>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5A1674A-0940-4934-BA80-B221FDAB43C6}"/>
              </a:ext>
            </a:extLst>
          </p:cNvPr>
          <p:cNvSpPr txBox="1"/>
          <p:nvPr/>
        </p:nvSpPr>
        <p:spPr>
          <a:xfrm>
            <a:off x="733425" y="2257425"/>
            <a:ext cx="3904201" cy="3848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Coûts</a:t>
            </a:r>
            <a:r>
              <a:rPr lang="en-US" sz="2800" dirty="0"/>
              <a:t> </a:t>
            </a:r>
            <a:r>
              <a:rPr lang="en-US" sz="2800" dirty="0" err="1"/>
              <a:t>d’investissement</a:t>
            </a:r>
            <a:r>
              <a:rPr lang="en-US" sz="2800" dirty="0"/>
              <a:t> </a:t>
            </a:r>
            <a:r>
              <a:rPr lang="en-US" sz="2800" dirty="0" err="1"/>
              <a:t>assez</a:t>
            </a:r>
            <a:r>
              <a:rPr lang="en-US" sz="2800" dirty="0"/>
              <a:t> </a:t>
            </a:r>
            <a:r>
              <a:rPr lang="en-US" sz="2800" dirty="0" err="1"/>
              <a:t>élevés</a:t>
            </a:r>
            <a:endParaRPr lang="en-US" sz="28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Aucune</a:t>
            </a:r>
            <a:r>
              <a:rPr lang="en-US" sz="2800" dirty="0"/>
              <a:t> </a:t>
            </a:r>
            <a:r>
              <a:rPr lang="en-US" sz="2800" dirty="0" err="1"/>
              <a:t>entreprise</a:t>
            </a:r>
            <a:r>
              <a:rPr lang="en-US" sz="2800" dirty="0"/>
              <a:t> semblable dans le Nord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Clientèle</a:t>
            </a:r>
            <a:r>
              <a:rPr lang="en-US" sz="2800" dirty="0"/>
              <a:t> accessible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Répond</a:t>
            </a:r>
            <a:r>
              <a:rPr lang="en-US" sz="2800" dirty="0"/>
              <a:t> aux exigences </a:t>
            </a:r>
            <a:r>
              <a:rPr lang="en-US" sz="2800" dirty="0" err="1"/>
              <a:t>d’une</a:t>
            </a:r>
            <a:r>
              <a:rPr lang="en-US" sz="2800" dirty="0"/>
              <a:t> </a:t>
            </a:r>
            <a:r>
              <a:rPr lang="en-US" sz="2800" dirty="0" err="1"/>
              <a:t>consommation</a:t>
            </a:r>
            <a:r>
              <a:rPr lang="en-US" sz="2800" dirty="0"/>
              <a:t> </a:t>
            </a:r>
            <a:r>
              <a:rPr lang="en-US" sz="2800" dirty="0" err="1"/>
              <a:t>responsable</a:t>
            </a:r>
            <a:r>
              <a:rPr lang="en-US" sz="2800" dirty="0"/>
              <a:t> et durable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BD74A62B-F82A-48C1-9F6B-59D054F769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6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897114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Grand écran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ECO’Pote c’est quoi ?</vt:lpstr>
      <vt:lpstr>En quoi est-ce révolutionnaire ? </vt:lpstr>
      <vt:lpstr>Un projet faisable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yanis khal</dc:creator>
  <cp:lastModifiedBy>yanis khal</cp:lastModifiedBy>
  <cp:revision>1</cp:revision>
  <dcterms:created xsi:type="dcterms:W3CDTF">2020-09-29T14:07:07Z</dcterms:created>
  <dcterms:modified xsi:type="dcterms:W3CDTF">2020-09-29T14:10:33Z</dcterms:modified>
</cp:coreProperties>
</file>