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656BC-774C-47A9-B836-7E3CAD64B61B}" type="datetimeFigureOut">
              <a:rPr lang="fr-FR" smtClean="0"/>
              <a:t>12/11/2019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BD028-FA14-4E29-A3F6-38B3278629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300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2748-D6AD-40B6-A394-C02A6EF6EF99}" type="datetime1">
              <a:rPr lang="fr-FR" smtClean="0"/>
              <a:t>12/11/2019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0C7D-52CE-4D79-85EC-AF30A31A8B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9671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0C91-E52F-40E7-8F0E-DF0AC431FBF1}" type="datetime1">
              <a:rPr lang="fr-FR" smtClean="0"/>
              <a:t>12/11/2019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0C7D-52CE-4D79-85EC-AF30A31A8B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7990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90B4-C5F0-4EF1-A9DC-88D4FAF5241A}" type="datetime1">
              <a:rPr lang="fr-FR" smtClean="0"/>
              <a:t>12/11/2019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0C7D-52CE-4D79-85EC-AF30A31A8B97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4837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2879-E7BE-47A6-BD39-9A826956D7C2}" type="datetime1">
              <a:rPr lang="fr-FR" smtClean="0"/>
              <a:t>12/11/2019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0C7D-52CE-4D79-85EC-AF30A31A8B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6763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F7BB-640C-43B5-A824-3822583AC3C3}" type="datetime1">
              <a:rPr lang="fr-FR" smtClean="0"/>
              <a:t>12/11/2019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0C7D-52CE-4D79-85EC-AF30A31A8B97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2168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A57C5-2584-4DC6-83DE-A2FA11C563D2}" type="datetime1">
              <a:rPr lang="fr-FR" smtClean="0"/>
              <a:t>12/11/2019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0C7D-52CE-4D79-85EC-AF30A31A8B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2544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E44A-6D6E-4099-970F-1D9A65DCBEA4}" type="datetime1">
              <a:rPr lang="fr-FR" smtClean="0"/>
              <a:t>12/11/2019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0C7D-52CE-4D79-85EC-AF30A31A8B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2337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4BE6-5A9B-4501-AD5A-81B6D8B077AA}" type="datetime1">
              <a:rPr lang="fr-FR" smtClean="0"/>
              <a:t>12/11/2019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0C7D-52CE-4D79-85EC-AF30A31A8B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7628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E8CA-2320-4E67-A46A-CF77AC547C27}" type="datetime1">
              <a:rPr lang="fr-FR" smtClean="0"/>
              <a:t>12/11/2019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0C7D-52CE-4D79-85EC-AF30A31A8B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269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5063-D280-49E9-9DD6-239B316EDBC7}" type="datetime1">
              <a:rPr lang="fr-FR" smtClean="0"/>
              <a:t>12/11/2019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0C7D-52CE-4D79-85EC-AF30A31A8B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941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A45-6F48-4807-A0A7-7A09B062A6FA}" type="datetime1">
              <a:rPr lang="fr-FR" smtClean="0"/>
              <a:t>12/11/2019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0C7D-52CE-4D79-85EC-AF30A31A8B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32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B078-E07A-49AC-AB16-00AC5138AB89}" type="datetime1">
              <a:rPr lang="fr-FR" smtClean="0"/>
              <a:t>12/11/2019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0C7D-52CE-4D79-85EC-AF30A31A8B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781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6AE7-A704-4D38-9D0D-3D36F9A9238C}" type="datetime1">
              <a:rPr lang="fr-FR" smtClean="0"/>
              <a:t>12/11/2019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0C7D-52CE-4D79-85EC-AF30A31A8B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3718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577A-81DE-4B9E-A202-BEDC476B5AEE}" type="datetime1">
              <a:rPr lang="fr-FR" smtClean="0"/>
              <a:t>12/11/2019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0C7D-52CE-4D79-85EC-AF30A31A8B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8695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FE95-5417-4047-87A2-5B995278A2C4}" type="datetime1">
              <a:rPr lang="fr-FR" smtClean="0"/>
              <a:t>12/11/2019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0C7D-52CE-4D79-85EC-AF30A31A8B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9375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0C7D-52CE-4D79-85EC-AF30A31A8B97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456B-D8C5-4956-8395-1738090D614F}" type="datetime1">
              <a:rPr lang="fr-FR" smtClean="0"/>
              <a:t>12/11/2019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877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04E97-6F74-4920-971B-82BEC7D189F5}" type="datetime1">
              <a:rPr lang="fr-FR" smtClean="0"/>
              <a:t>12/11/2019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C520C7D-52CE-4D79-85EC-AF30A31A8B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4231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PCIS : </a:t>
            </a:r>
            <a:r>
              <a:rPr lang="fr-FR" dirty="0" err="1" smtClean="0"/>
              <a:t>Vintech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09625" y="4050833"/>
            <a:ext cx="4364378" cy="1096899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Coline Lemoine            Baptiste </a:t>
            </a:r>
            <a:r>
              <a:rPr lang="fr-FR" dirty="0" err="1" smtClean="0"/>
              <a:t>Périgois</a:t>
            </a:r>
            <a:endParaRPr lang="fr-FR" dirty="0" smtClean="0"/>
          </a:p>
          <a:p>
            <a:r>
              <a:rPr lang="fr-FR" dirty="0" err="1" smtClean="0"/>
              <a:t>Ghada</a:t>
            </a:r>
            <a:r>
              <a:rPr lang="fr-FR" dirty="0" smtClean="0"/>
              <a:t> </a:t>
            </a:r>
            <a:r>
              <a:rPr lang="fr-FR" dirty="0" err="1" smtClean="0"/>
              <a:t>Lakhal</a:t>
            </a:r>
            <a:r>
              <a:rPr lang="fr-FR" dirty="0" smtClean="0"/>
              <a:t>               </a:t>
            </a:r>
            <a:r>
              <a:rPr lang="fr-FR" dirty="0" err="1" smtClean="0"/>
              <a:t>Mathilda</a:t>
            </a:r>
            <a:r>
              <a:rPr lang="fr-FR" dirty="0" smtClean="0"/>
              <a:t> </a:t>
            </a:r>
            <a:r>
              <a:rPr lang="fr-FR" dirty="0" err="1" smtClean="0"/>
              <a:t>Le-Coq</a:t>
            </a:r>
            <a:r>
              <a:rPr lang="fr-FR" dirty="0" smtClean="0"/>
              <a:t> </a:t>
            </a:r>
            <a:endParaRPr lang="fr-FR" dirty="0"/>
          </a:p>
          <a:p>
            <a:r>
              <a:rPr lang="fr-FR" dirty="0" err="1" smtClean="0"/>
              <a:t>Merwane</a:t>
            </a:r>
            <a:r>
              <a:rPr lang="fr-FR" dirty="0" smtClean="0"/>
              <a:t> </a:t>
            </a:r>
            <a:r>
              <a:rPr lang="fr-FR" dirty="0" err="1" smtClean="0"/>
              <a:t>Ziani</a:t>
            </a:r>
            <a:r>
              <a:rPr lang="fr-FR" dirty="0" smtClean="0"/>
              <a:t> Bey          Léna Rampant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0" t="3146" r="4475"/>
          <a:stretch/>
        </p:blipFill>
        <p:spPr>
          <a:xfrm>
            <a:off x="1758463" y="3100034"/>
            <a:ext cx="2461845" cy="2481469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0C7D-52CE-4D79-85EC-AF30A31A8B9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124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2" y="717452"/>
            <a:ext cx="8534400" cy="5257671"/>
          </a:xfrm>
        </p:spPr>
        <p:txBody>
          <a:bodyPr/>
          <a:lstStyle/>
          <a:p>
            <a:r>
              <a:rPr lang="fr-FR" dirty="0" smtClean="0"/>
              <a:t>Problème : 4 millions de tonnes de vêtements jetés</a:t>
            </a:r>
          </a:p>
          <a:p>
            <a:r>
              <a:rPr lang="fr-FR" dirty="0" smtClean="0"/>
              <a:t>Notre but </a:t>
            </a:r>
            <a:r>
              <a:rPr lang="fr-FR" b="1" dirty="0" smtClean="0"/>
              <a:t>: Réduire le gaspillage vestimentaire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Notre projet : service de vente de vêtements de seconde main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0C7D-52CE-4D79-85EC-AF30A31A8B97}" type="slidenum">
              <a:rPr lang="fr-FR" smtClean="0"/>
              <a:t>2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788" y="619565"/>
            <a:ext cx="2996420" cy="199858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236" y="3800757"/>
            <a:ext cx="3244949" cy="243371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0" t="3146" r="4475"/>
          <a:stretch/>
        </p:blipFill>
        <p:spPr>
          <a:xfrm>
            <a:off x="450370" y="5706934"/>
            <a:ext cx="780656" cy="78687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1" b="34341"/>
          <a:stretch/>
        </p:blipFill>
        <p:spPr>
          <a:xfrm>
            <a:off x="5822395" y="3188612"/>
            <a:ext cx="2816416" cy="366938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622904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5489917"/>
          </a:xfrm>
        </p:spPr>
        <p:txBody>
          <a:bodyPr/>
          <a:lstStyle/>
          <a:p>
            <a:r>
              <a:rPr lang="fr-FR" dirty="0" smtClean="0"/>
              <a:t>Collecte de vêtements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Financement : subvention du BDE et bénéfices</a:t>
            </a:r>
          </a:p>
          <a:p>
            <a:r>
              <a:rPr lang="fr-FR" dirty="0" smtClean="0"/>
              <a:t>Création de </a:t>
            </a:r>
            <a:r>
              <a:rPr lang="fr-FR" b="1" dirty="0" smtClean="0"/>
              <a:t>lien social </a:t>
            </a:r>
            <a:r>
              <a:rPr lang="fr-FR" dirty="0" smtClean="0"/>
              <a:t>: cours de couture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0C7D-52CE-4D79-85EC-AF30A31A8B97}" type="slidenum">
              <a:rPr lang="fr-FR" smtClean="0"/>
              <a:t>3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330" y="950448"/>
            <a:ext cx="2105025" cy="21717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0" t="13453" r="8201"/>
          <a:stretch/>
        </p:blipFill>
        <p:spPr>
          <a:xfrm>
            <a:off x="1674684" y="1111348"/>
            <a:ext cx="2574454" cy="176104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59" y="3910818"/>
            <a:ext cx="4529796" cy="226489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0" t="3146" r="4475"/>
          <a:stretch/>
        </p:blipFill>
        <p:spPr>
          <a:xfrm>
            <a:off x="450370" y="5706934"/>
            <a:ext cx="780656" cy="78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55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 Pour votre attention 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0C7D-52CE-4D79-85EC-AF30A31A8B97}" type="slidenum">
              <a:rPr lang="fr-FR" smtClean="0"/>
              <a:t>4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0" t="3146" r="4475"/>
          <a:stretch/>
        </p:blipFill>
        <p:spPr>
          <a:xfrm>
            <a:off x="450370" y="5706934"/>
            <a:ext cx="780656" cy="786879"/>
          </a:xfrm>
          <a:prstGeom prst="rect">
            <a:avLst/>
          </a:prstGeom>
        </p:spPr>
      </p:pic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392" y="1316555"/>
            <a:ext cx="5014192" cy="4866148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53527395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</TotalTime>
  <Words>70</Words>
  <Application>Microsoft Office PowerPoint</Application>
  <PresentationFormat>Grand écran</PresentationFormat>
  <Paragraphs>23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Trebuchet MS</vt:lpstr>
      <vt:lpstr>Wingdings 3</vt:lpstr>
      <vt:lpstr>Facette</vt:lpstr>
      <vt:lpstr>PCIS : Vintech</vt:lpstr>
      <vt:lpstr>Présentation PowerPoint</vt:lpstr>
      <vt:lpstr>Présentation PowerPoint</vt:lpstr>
      <vt:lpstr>Merci Pour votre attention !</vt:lpstr>
    </vt:vector>
  </TitlesOfParts>
  <Company>Groupe SEB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PCIS : Vintech</dc:title>
  <dc:creator>Lena RAMPANT</dc:creator>
  <cp:lastModifiedBy>Lena RAMPANT</cp:lastModifiedBy>
  <cp:revision>9</cp:revision>
  <dcterms:created xsi:type="dcterms:W3CDTF">2019-11-05T20:04:23Z</dcterms:created>
  <dcterms:modified xsi:type="dcterms:W3CDTF">2019-11-12T18:26:30Z</dcterms:modified>
</cp:coreProperties>
</file>