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7"/>
  </p:notesMasterIdLst>
  <p:handoutMasterIdLst>
    <p:handoutMasterId r:id="rId8"/>
  </p:handoutMasterIdLst>
  <p:sldIdLst>
    <p:sldId id="298" r:id="rId4"/>
    <p:sldId id="283" r:id="rId5"/>
    <p:sldId id="297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05/11/2018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05/11/2018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7DB67865-1C09-4ADA-A845-4D556E1DF75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95208" y="6237542"/>
            <a:ext cx="1012551" cy="56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1F373BF-B869-4C71-B2DF-E94AB58A01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887" r="7887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tIns="216000" rtlCol="0"/>
          <a:lstStyle/>
          <a:p>
            <a:pPr rtl="0"/>
            <a:r>
              <a:rPr lang="fr-FR" sz="6000" dirty="0"/>
              <a:t>Visio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fr-FR" dirty="0"/>
              <a:t>La Chaussure Intelligente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624DBE-1157-4FFD-9DC2-92859B914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253" y="4513508"/>
            <a:ext cx="1926082" cy="1076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4800" dirty="0">
                <a:solidFill>
                  <a:srgbClr val="FF0000"/>
                </a:solidFill>
              </a:rPr>
              <a:t>Problèmes</a:t>
            </a:r>
            <a:r>
              <a:rPr lang="fr-FR" sz="4800" dirty="0"/>
              <a:t> </a:t>
            </a:r>
            <a:r>
              <a:rPr lang="fr-FR" sz="4800" dirty="0">
                <a:solidFill>
                  <a:srgbClr val="FF0000"/>
                </a:solidFill>
              </a:rPr>
              <a:t>de notre clientèle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fr-FR" sz="2800" dirty="0"/>
              <a:t>Difficultés de Déplacement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0" indent="0" algn="ctr">
              <a:buNone/>
            </a:pPr>
            <a:r>
              <a:rPr lang="fr-FR" sz="2800" dirty="0"/>
              <a:t>Discrimination Sociale</a:t>
            </a:r>
          </a:p>
          <a:p>
            <a:pPr rtl="0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D45387-342C-44BC-A00A-DD0F51B29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800" dirty="0"/>
              <a:t>Insécurité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 descr="Homme De Brindille, Ã Pied, RandonnÃ©e PÃ©destre">
            <a:extLst>
              <a:ext uri="{FF2B5EF4-FFF2-40B4-BE49-F238E27FC236}">
                <a16:creationId xmlns:a16="http://schemas.microsoft.com/office/drawing/2014/main" id="{23999EA4-A71E-4249-9EF4-0D812439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889" y="2312263"/>
            <a:ext cx="1795272" cy="30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nium, TÃªte, Humaine, Personnes, Hommes, L'Homme">
            <a:extLst>
              <a:ext uri="{FF2B5EF4-FFF2-40B4-BE49-F238E27FC236}">
                <a16:creationId xmlns:a16="http://schemas.microsoft.com/office/drawing/2014/main" id="{04FE801E-7003-4D2E-967F-45022A3A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127" y="2312263"/>
            <a:ext cx="379584" cy="6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ranium, TÃªte, Humaine, Personnes, Hommes, L'Homme">
            <a:extLst>
              <a:ext uri="{FF2B5EF4-FFF2-40B4-BE49-F238E27FC236}">
                <a16:creationId xmlns:a16="http://schemas.microsoft.com/office/drawing/2014/main" id="{324DB3A0-2272-4035-B7CB-0C3291DC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30" y="5151302"/>
            <a:ext cx="379584" cy="6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aritÃ©, OpposÃ©s, Dualisme, Polaires, Contraste">
            <a:extLst>
              <a:ext uri="{FF2B5EF4-FFF2-40B4-BE49-F238E27FC236}">
                <a16:creationId xmlns:a16="http://schemas.microsoft.com/office/drawing/2014/main" id="{8A9EA6A3-B4F7-46FD-A025-E91A723F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982">
            <a:off x="4513278" y="2477951"/>
            <a:ext cx="3138765" cy="31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eugle, Avec FacultÃ©s Affaiblies">
            <a:extLst>
              <a:ext uri="{FF2B5EF4-FFF2-40B4-BE49-F238E27FC236}">
                <a16:creationId xmlns:a16="http://schemas.microsoft.com/office/drawing/2014/main" id="{BFB30E6F-AD68-4AA6-8992-1FAF7D44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3" y="2359280"/>
            <a:ext cx="2265199" cy="36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11CD6F19-4154-4C5A-8D05-71B364C3E0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556" b="7556"/>
          <a:stretch>
            <a:fillRect/>
          </a:stretch>
        </p:blipFill>
        <p:spPr/>
      </p:pic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fr-FR" sz="6000" dirty="0"/>
              <a:t>Notre solution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fr-FR" dirty="0"/>
              <a:t>Visio, la chaussure intelligente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r-FR" sz="2800" dirty="0"/>
              <a:t>Une chaussure esthétique, fiable et économique</a:t>
            </a:r>
          </a:p>
          <a:p>
            <a:r>
              <a:rPr lang="fr-FR" dirty="0"/>
              <a:t>Mobilité réformée</a:t>
            </a:r>
          </a:p>
          <a:p>
            <a:pPr rtl="0"/>
            <a:r>
              <a:rPr lang="fr-FR" dirty="0"/>
              <a:t>Autonomie renforcée </a:t>
            </a:r>
          </a:p>
          <a:p>
            <a:r>
              <a:rPr lang="fr-FR" dirty="0"/>
              <a:t>Sécurité améliorée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50" name="Picture 2" descr="Wlan, Signal, Black, Sans Fil, RÃ©seau, Connexion, Wi Fi">
            <a:extLst>
              <a:ext uri="{FF2B5EF4-FFF2-40B4-BE49-F238E27FC236}">
                <a16:creationId xmlns:a16="http://schemas.microsoft.com/office/drawing/2014/main" id="{5593EE84-1728-4505-AB45-A5ABFDC65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5297">
            <a:off x="4832071" y="4020291"/>
            <a:ext cx="1072755" cy="9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Wlan, Signal, Black, Sans Fil, RÃ©seau, Connexion, Wi Fi">
            <a:extLst>
              <a:ext uri="{FF2B5EF4-FFF2-40B4-BE49-F238E27FC236}">
                <a16:creationId xmlns:a16="http://schemas.microsoft.com/office/drawing/2014/main" id="{9D762B83-D01F-45C1-BB35-BD92C370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2572">
            <a:off x="1077599" y="5036058"/>
            <a:ext cx="1077205" cy="9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lan, Signal, Black, Sans Fil, RÃ©seau, Connexion, Wi Fi">
            <a:extLst>
              <a:ext uri="{FF2B5EF4-FFF2-40B4-BE49-F238E27FC236}">
                <a16:creationId xmlns:a16="http://schemas.microsoft.com/office/drawing/2014/main" id="{ED6B26FA-90E0-4414-86AF-FE985E6E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4151">
            <a:off x="4292823" y="5131640"/>
            <a:ext cx="1086591" cy="10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6dc4bcd6-49db-4c07-9060-8acfc67cef9f"/>
    <ds:schemaRef ds:uri="http://schemas.microsoft.com/office/infopath/2007/PartnerControls"/>
    <ds:schemaRef ds:uri="fb0879af-3eba-417a-a55a-ffe6dcd6ca77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39</Words>
  <Application>Microsoft Office PowerPoint</Application>
  <PresentationFormat>Grand écran</PresentationFormat>
  <Paragraphs>17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Candara</vt:lpstr>
      <vt:lpstr>Corbel</vt:lpstr>
      <vt:lpstr>Times New Roman</vt:lpstr>
      <vt:lpstr>Thème Office</vt:lpstr>
      <vt:lpstr>Visio</vt:lpstr>
      <vt:lpstr>Problèmes de notre clientèle</vt:lpstr>
      <vt:lpstr>Notre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2018-11-05T20:42:35Z</dcterms:created>
  <dcterms:modified xsi:type="dcterms:W3CDTF">2018-11-05T21:31:24Z</dcterms:modified>
</cp:coreProperties>
</file>