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E5CFBF-A266-4396-A496-BA497D806513}" v="14" dt="2020-09-29T13:46:21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elle de michele" userId="1e1f19ca8e94a5b7" providerId="LiveId" clId="{F9E5CFBF-A266-4396-A496-BA497D806513}"/>
    <pc:docChg chg="undo custSel addSld modSld">
      <pc:chgData name="anaelle de michele" userId="1e1f19ca8e94a5b7" providerId="LiveId" clId="{F9E5CFBF-A266-4396-A496-BA497D806513}" dt="2020-09-29T13:46:21.268" v="607" actId="767"/>
      <pc:docMkLst>
        <pc:docMk/>
      </pc:docMkLst>
      <pc:sldChg chg="addSp delSp modSp new mod">
        <pc:chgData name="anaelle de michele" userId="1e1f19ca8e94a5b7" providerId="LiveId" clId="{F9E5CFBF-A266-4396-A496-BA497D806513}" dt="2020-09-29T10:43:41.436" v="94" actId="1076"/>
        <pc:sldMkLst>
          <pc:docMk/>
          <pc:sldMk cId="1300788515" sldId="256"/>
        </pc:sldMkLst>
        <pc:spChg chg="del">
          <ac:chgData name="anaelle de michele" userId="1e1f19ca8e94a5b7" providerId="LiveId" clId="{F9E5CFBF-A266-4396-A496-BA497D806513}" dt="2020-09-29T10:03:11.849" v="1" actId="478"/>
          <ac:spMkLst>
            <pc:docMk/>
            <pc:sldMk cId="1300788515" sldId="256"/>
            <ac:spMk id="2" creationId="{93BE5EC4-6E42-4347-BEEC-6B6D084F8D53}"/>
          </ac:spMkLst>
        </pc:spChg>
        <pc:spChg chg="del">
          <ac:chgData name="anaelle de michele" userId="1e1f19ca8e94a5b7" providerId="LiveId" clId="{F9E5CFBF-A266-4396-A496-BA497D806513}" dt="2020-09-29T10:03:16.740" v="2" actId="478"/>
          <ac:spMkLst>
            <pc:docMk/>
            <pc:sldMk cId="1300788515" sldId="256"/>
            <ac:spMk id="3" creationId="{851F76E0-9229-44F6-9E2B-BA1BD9A320A8}"/>
          </ac:spMkLst>
        </pc:spChg>
        <pc:spChg chg="add mod">
          <ac:chgData name="anaelle de michele" userId="1e1f19ca8e94a5b7" providerId="LiveId" clId="{F9E5CFBF-A266-4396-A496-BA497D806513}" dt="2020-09-29T10:42:42.584" v="74" actId="1076"/>
          <ac:spMkLst>
            <pc:docMk/>
            <pc:sldMk cId="1300788515" sldId="256"/>
            <ac:spMk id="4" creationId="{2E176A73-41B2-42E8-88B4-3A160E552F71}"/>
          </ac:spMkLst>
        </pc:spChg>
        <pc:spChg chg="add mod">
          <ac:chgData name="anaelle de michele" userId="1e1f19ca8e94a5b7" providerId="LiveId" clId="{F9E5CFBF-A266-4396-A496-BA497D806513}" dt="2020-09-29T10:43:07.625" v="85" actId="1076"/>
          <ac:spMkLst>
            <pc:docMk/>
            <pc:sldMk cId="1300788515" sldId="256"/>
            <ac:spMk id="5" creationId="{821ED3B7-C998-4439-95A3-111DB9AD253B}"/>
          </ac:spMkLst>
        </pc:spChg>
        <pc:spChg chg="add mod">
          <ac:chgData name="anaelle de michele" userId="1e1f19ca8e94a5b7" providerId="LiveId" clId="{F9E5CFBF-A266-4396-A496-BA497D806513}" dt="2020-09-29T10:43:24.842" v="88" actId="13822"/>
          <ac:spMkLst>
            <pc:docMk/>
            <pc:sldMk cId="1300788515" sldId="256"/>
            <ac:spMk id="6" creationId="{28D8872F-6D13-405D-BA21-D50A54845B90}"/>
          </ac:spMkLst>
        </pc:spChg>
        <pc:spChg chg="add mod">
          <ac:chgData name="anaelle de michele" userId="1e1f19ca8e94a5b7" providerId="LiveId" clId="{F9E5CFBF-A266-4396-A496-BA497D806513}" dt="2020-09-29T10:43:41.436" v="94" actId="1076"/>
          <ac:spMkLst>
            <pc:docMk/>
            <pc:sldMk cId="1300788515" sldId="256"/>
            <ac:spMk id="7" creationId="{50A17227-F44B-408F-AD0C-ABFB6897AE8B}"/>
          </ac:spMkLst>
        </pc:spChg>
      </pc:sldChg>
      <pc:sldChg chg="addSp delSp modSp new mod">
        <pc:chgData name="anaelle de michele" userId="1e1f19ca8e94a5b7" providerId="LiveId" clId="{F9E5CFBF-A266-4396-A496-BA497D806513}" dt="2020-09-29T13:34:31.872" v="603" actId="1076"/>
        <pc:sldMkLst>
          <pc:docMk/>
          <pc:sldMk cId="3967123875" sldId="257"/>
        </pc:sldMkLst>
        <pc:spChg chg="del">
          <ac:chgData name="anaelle de michele" userId="1e1f19ca8e94a5b7" providerId="LiveId" clId="{F9E5CFBF-A266-4396-A496-BA497D806513}" dt="2020-09-29T10:44:03.177" v="97" actId="478"/>
          <ac:spMkLst>
            <pc:docMk/>
            <pc:sldMk cId="3967123875" sldId="257"/>
            <ac:spMk id="2" creationId="{FB60E3A8-92BA-445D-ACCE-E7112AB75B0D}"/>
          </ac:spMkLst>
        </pc:spChg>
        <pc:spChg chg="del">
          <ac:chgData name="anaelle de michele" userId="1e1f19ca8e94a5b7" providerId="LiveId" clId="{F9E5CFBF-A266-4396-A496-BA497D806513}" dt="2020-09-29T10:44:01.255" v="96" actId="478"/>
          <ac:spMkLst>
            <pc:docMk/>
            <pc:sldMk cId="3967123875" sldId="257"/>
            <ac:spMk id="3" creationId="{3D3A7A79-8F9F-4A3B-88FA-24AD94DA1340}"/>
          </ac:spMkLst>
        </pc:spChg>
        <pc:spChg chg="add mod">
          <ac:chgData name="anaelle de michele" userId="1e1f19ca8e94a5b7" providerId="LiveId" clId="{F9E5CFBF-A266-4396-A496-BA497D806513}" dt="2020-09-29T11:02:43.655" v="209" actId="1076"/>
          <ac:spMkLst>
            <pc:docMk/>
            <pc:sldMk cId="3967123875" sldId="257"/>
            <ac:spMk id="7" creationId="{F91C7B7D-26E7-4835-B80B-66BA6B35AA25}"/>
          </ac:spMkLst>
        </pc:spChg>
        <pc:spChg chg="add mod">
          <ac:chgData name="anaelle de michele" userId="1e1f19ca8e94a5b7" providerId="LiveId" clId="{F9E5CFBF-A266-4396-A496-BA497D806513}" dt="2020-09-29T11:02:43.655" v="209" actId="1076"/>
          <ac:spMkLst>
            <pc:docMk/>
            <pc:sldMk cId="3967123875" sldId="257"/>
            <ac:spMk id="8" creationId="{F059E794-2F96-48A8-A603-0C216EBBDE74}"/>
          </ac:spMkLst>
        </pc:spChg>
        <pc:spChg chg="add del mod">
          <ac:chgData name="anaelle de michele" userId="1e1f19ca8e94a5b7" providerId="LiveId" clId="{F9E5CFBF-A266-4396-A496-BA497D806513}" dt="2020-09-29T10:51:12.057" v="118" actId="478"/>
          <ac:spMkLst>
            <pc:docMk/>
            <pc:sldMk cId="3967123875" sldId="257"/>
            <ac:spMk id="10" creationId="{17780CCB-2027-42F7-B32F-DB82E747DC9B}"/>
          </ac:spMkLst>
        </pc:spChg>
        <pc:spChg chg="add del mod">
          <ac:chgData name="anaelle de michele" userId="1e1f19ca8e94a5b7" providerId="LiveId" clId="{F9E5CFBF-A266-4396-A496-BA497D806513}" dt="2020-09-29T10:53:07.249" v="135" actId="478"/>
          <ac:spMkLst>
            <pc:docMk/>
            <pc:sldMk cId="3967123875" sldId="257"/>
            <ac:spMk id="12" creationId="{E1D62A5F-0A20-4DA3-A96F-913C1218BDB9}"/>
          </ac:spMkLst>
        </pc:spChg>
        <pc:spChg chg="add mod">
          <ac:chgData name="anaelle de michele" userId="1e1f19ca8e94a5b7" providerId="LiveId" clId="{F9E5CFBF-A266-4396-A496-BA497D806513}" dt="2020-09-29T11:02:43.655" v="209" actId="1076"/>
          <ac:spMkLst>
            <pc:docMk/>
            <pc:sldMk cId="3967123875" sldId="257"/>
            <ac:spMk id="14" creationId="{D7B5296A-9C62-47B7-8041-276522314992}"/>
          </ac:spMkLst>
        </pc:spChg>
        <pc:spChg chg="add del mod">
          <ac:chgData name="anaelle de michele" userId="1e1f19ca8e94a5b7" providerId="LiveId" clId="{F9E5CFBF-A266-4396-A496-BA497D806513}" dt="2020-09-29T10:54:43.616" v="148" actId="478"/>
          <ac:spMkLst>
            <pc:docMk/>
            <pc:sldMk cId="3967123875" sldId="257"/>
            <ac:spMk id="15" creationId="{BADCC9BC-519A-4944-931C-9F9AF6974521}"/>
          </ac:spMkLst>
        </pc:spChg>
        <pc:spChg chg="add del">
          <ac:chgData name="anaelle de michele" userId="1e1f19ca8e94a5b7" providerId="LiveId" clId="{F9E5CFBF-A266-4396-A496-BA497D806513}" dt="2020-09-29T10:55:05.390" v="150" actId="478"/>
          <ac:spMkLst>
            <pc:docMk/>
            <pc:sldMk cId="3967123875" sldId="257"/>
            <ac:spMk id="16" creationId="{887C955C-E445-4F8B-A4AB-68CF2B58969C}"/>
          </ac:spMkLst>
        </pc:spChg>
        <pc:spChg chg="add del mod">
          <ac:chgData name="anaelle de michele" userId="1e1f19ca8e94a5b7" providerId="LiveId" clId="{F9E5CFBF-A266-4396-A496-BA497D806513}" dt="2020-09-29T10:56:01.357" v="159" actId="478"/>
          <ac:spMkLst>
            <pc:docMk/>
            <pc:sldMk cId="3967123875" sldId="257"/>
            <ac:spMk id="17" creationId="{EC978117-B0E2-4FCC-A358-A5B033D3B9C0}"/>
          </ac:spMkLst>
        </pc:spChg>
        <pc:spChg chg="add mod">
          <ac:chgData name="anaelle de michele" userId="1e1f19ca8e94a5b7" providerId="LiveId" clId="{F9E5CFBF-A266-4396-A496-BA497D806513}" dt="2020-09-29T11:02:43.655" v="209" actId="1076"/>
          <ac:spMkLst>
            <pc:docMk/>
            <pc:sldMk cId="3967123875" sldId="257"/>
            <ac:spMk id="18" creationId="{31D12FB2-3211-433A-AE68-07CF029D5A98}"/>
          </ac:spMkLst>
        </pc:spChg>
        <pc:spChg chg="add mod">
          <ac:chgData name="anaelle de michele" userId="1e1f19ca8e94a5b7" providerId="LiveId" clId="{F9E5CFBF-A266-4396-A496-BA497D806513}" dt="2020-09-29T11:02:43.655" v="209" actId="1076"/>
          <ac:spMkLst>
            <pc:docMk/>
            <pc:sldMk cId="3967123875" sldId="257"/>
            <ac:spMk id="20" creationId="{9ABDF098-A3CF-4902-8B2E-A99DA8A5792C}"/>
          </ac:spMkLst>
        </pc:spChg>
        <pc:spChg chg="add del">
          <ac:chgData name="anaelle de michele" userId="1e1f19ca8e94a5b7" providerId="LiveId" clId="{F9E5CFBF-A266-4396-A496-BA497D806513}" dt="2020-09-29T10:57:44.541" v="171" actId="478"/>
          <ac:spMkLst>
            <pc:docMk/>
            <pc:sldMk cId="3967123875" sldId="257"/>
            <ac:spMk id="21" creationId="{4D0A40DF-B986-48BD-B474-7980E7472D6B}"/>
          </ac:spMkLst>
        </pc:spChg>
        <pc:spChg chg="add del mod">
          <ac:chgData name="anaelle de michele" userId="1e1f19ca8e94a5b7" providerId="LiveId" clId="{F9E5CFBF-A266-4396-A496-BA497D806513}" dt="2020-09-29T10:58:28.334" v="174" actId="478"/>
          <ac:spMkLst>
            <pc:docMk/>
            <pc:sldMk cId="3967123875" sldId="257"/>
            <ac:spMk id="22" creationId="{DB1DB201-C8DE-473C-88AB-1558B4B1C4B0}"/>
          </ac:spMkLst>
        </pc:spChg>
        <pc:spChg chg="add mod">
          <ac:chgData name="anaelle de michele" userId="1e1f19ca8e94a5b7" providerId="LiveId" clId="{F9E5CFBF-A266-4396-A496-BA497D806513}" dt="2020-09-29T11:02:43.655" v="209" actId="1076"/>
          <ac:spMkLst>
            <pc:docMk/>
            <pc:sldMk cId="3967123875" sldId="257"/>
            <ac:spMk id="23" creationId="{14ACC8F2-4426-4E9B-BC4C-7B0B124A0316}"/>
          </ac:spMkLst>
        </pc:spChg>
        <pc:spChg chg="add mod">
          <ac:chgData name="anaelle de michele" userId="1e1f19ca8e94a5b7" providerId="LiveId" clId="{F9E5CFBF-A266-4396-A496-BA497D806513}" dt="2020-09-29T11:02:43.655" v="209" actId="1076"/>
          <ac:spMkLst>
            <pc:docMk/>
            <pc:sldMk cId="3967123875" sldId="257"/>
            <ac:spMk id="24" creationId="{3547F5EA-1EBC-4AC5-B82D-7E7E76CFE4B5}"/>
          </ac:spMkLst>
        </pc:spChg>
        <pc:spChg chg="add mod">
          <ac:chgData name="anaelle de michele" userId="1e1f19ca8e94a5b7" providerId="LiveId" clId="{F9E5CFBF-A266-4396-A496-BA497D806513}" dt="2020-09-29T11:02:43.655" v="209" actId="1076"/>
          <ac:spMkLst>
            <pc:docMk/>
            <pc:sldMk cId="3967123875" sldId="257"/>
            <ac:spMk id="25" creationId="{23A9445E-AF59-4FED-AFA8-F9438BFD3C55}"/>
          </ac:spMkLst>
        </pc:spChg>
        <pc:spChg chg="add mod">
          <ac:chgData name="anaelle de michele" userId="1e1f19ca8e94a5b7" providerId="LiveId" clId="{F9E5CFBF-A266-4396-A496-BA497D806513}" dt="2020-09-29T11:02:43.655" v="209" actId="1076"/>
          <ac:spMkLst>
            <pc:docMk/>
            <pc:sldMk cId="3967123875" sldId="257"/>
            <ac:spMk id="26" creationId="{C386EEAF-0A4E-458D-A2C7-923C758526EC}"/>
          </ac:spMkLst>
        </pc:spChg>
        <pc:spChg chg="add mod">
          <ac:chgData name="anaelle de michele" userId="1e1f19ca8e94a5b7" providerId="LiveId" clId="{F9E5CFBF-A266-4396-A496-BA497D806513}" dt="2020-09-29T11:02:43.655" v="209" actId="1076"/>
          <ac:spMkLst>
            <pc:docMk/>
            <pc:sldMk cId="3967123875" sldId="257"/>
            <ac:spMk id="27" creationId="{9513E290-8B0F-4D13-A5F1-BF4A3C54C3F7}"/>
          </ac:spMkLst>
        </pc:spChg>
        <pc:spChg chg="add mod">
          <ac:chgData name="anaelle de michele" userId="1e1f19ca8e94a5b7" providerId="LiveId" clId="{F9E5CFBF-A266-4396-A496-BA497D806513}" dt="2020-09-29T11:02:43.655" v="209" actId="1076"/>
          <ac:spMkLst>
            <pc:docMk/>
            <pc:sldMk cId="3967123875" sldId="257"/>
            <ac:spMk id="28" creationId="{3C4D975E-2F48-409E-AB68-6135390A8244}"/>
          </ac:spMkLst>
        </pc:spChg>
        <pc:spChg chg="add del mod">
          <ac:chgData name="anaelle de michele" userId="1e1f19ca8e94a5b7" providerId="LiveId" clId="{F9E5CFBF-A266-4396-A496-BA497D806513}" dt="2020-09-29T11:02:27.583" v="205"/>
          <ac:spMkLst>
            <pc:docMk/>
            <pc:sldMk cId="3967123875" sldId="257"/>
            <ac:spMk id="30" creationId="{FBBFC474-B497-45DC-A7D7-16B93DA2B06C}"/>
          </ac:spMkLst>
        </pc:spChg>
        <pc:spChg chg="add del mod">
          <ac:chgData name="anaelle de michele" userId="1e1f19ca8e94a5b7" providerId="LiveId" clId="{F9E5CFBF-A266-4396-A496-BA497D806513}" dt="2020-09-29T11:02:27.583" v="205"/>
          <ac:spMkLst>
            <pc:docMk/>
            <pc:sldMk cId="3967123875" sldId="257"/>
            <ac:spMk id="31" creationId="{3EC48B38-ED12-4030-B1CC-3903D550FD48}"/>
          </ac:spMkLst>
        </pc:spChg>
        <pc:spChg chg="add del mod">
          <ac:chgData name="anaelle de michele" userId="1e1f19ca8e94a5b7" providerId="LiveId" clId="{F9E5CFBF-A266-4396-A496-BA497D806513}" dt="2020-09-29T11:02:27.583" v="205"/>
          <ac:spMkLst>
            <pc:docMk/>
            <pc:sldMk cId="3967123875" sldId="257"/>
            <ac:spMk id="32" creationId="{971336F8-B420-4616-AE5B-110678A51B94}"/>
          </ac:spMkLst>
        </pc:spChg>
        <pc:spChg chg="add del mod">
          <ac:chgData name="anaelle de michele" userId="1e1f19ca8e94a5b7" providerId="LiveId" clId="{F9E5CFBF-A266-4396-A496-BA497D806513}" dt="2020-09-29T11:02:27.583" v="205"/>
          <ac:spMkLst>
            <pc:docMk/>
            <pc:sldMk cId="3967123875" sldId="257"/>
            <ac:spMk id="33" creationId="{331E60B5-FA46-4144-89E8-972F517314A5}"/>
          </ac:spMkLst>
        </pc:spChg>
        <pc:spChg chg="add del mod">
          <ac:chgData name="anaelle de michele" userId="1e1f19ca8e94a5b7" providerId="LiveId" clId="{F9E5CFBF-A266-4396-A496-BA497D806513}" dt="2020-09-29T11:02:27.583" v="205"/>
          <ac:spMkLst>
            <pc:docMk/>
            <pc:sldMk cId="3967123875" sldId="257"/>
            <ac:spMk id="34" creationId="{F0250A12-870E-4BDF-B6A0-503D76364663}"/>
          </ac:spMkLst>
        </pc:spChg>
        <pc:spChg chg="add del mod">
          <ac:chgData name="anaelle de michele" userId="1e1f19ca8e94a5b7" providerId="LiveId" clId="{F9E5CFBF-A266-4396-A496-BA497D806513}" dt="2020-09-29T11:02:27.583" v="205"/>
          <ac:spMkLst>
            <pc:docMk/>
            <pc:sldMk cId="3967123875" sldId="257"/>
            <ac:spMk id="35" creationId="{88DD9AE2-6F48-4750-BA8B-480948AEF45C}"/>
          </ac:spMkLst>
        </pc:spChg>
        <pc:spChg chg="add del mod">
          <ac:chgData name="anaelle de michele" userId="1e1f19ca8e94a5b7" providerId="LiveId" clId="{F9E5CFBF-A266-4396-A496-BA497D806513}" dt="2020-09-29T11:02:27.583" v="205"/>
          <ac:spMkLst>
            <pc:docMk/>
            <pc:sldMk cId="3967123875" sldId="257"/>
            <ac:spMk id="36" creationId="{D5A951D3-D5FD-4884-9BD5-DFE41B2F4414}"/>
          </ac:spMkLst>
        </pc:spChg>
        <pc:spChg chg="add del mod">
          <ac:chgData name="anaelle de michele" userId="1e1f19ca8e94a5b7" providerId="LiveId" clId="{F9E5CFBF-A266-4396-A496-BA497D806513}" dt="2020-09-29T11:02:27.583" v="205"/>
          <ac:spMkLst>
            <pc:docMk/>
            <pc:sldMk cId="3967123875" sldId="257"/>
            <ac:spMk id="37" creationId="{F929B9E3-8F89-487A-A8C4-73E39172E7D7}"/>
          </ac:spMkLst>
        </pc:spChg>
        <pc:spChg chg="add del mod">
          <ac:chgData name="anaelle de michele" userId="1e1f19ca8e94a5b7" providerId="LiveId" clId="{F9E5CFBF-A266-4396-A496-BA497D806513}" dt="2020-09-29T11:02:27.583" v="205"/>
          <ac:spMkLst>
            <pc:docMk/>
            <pc:sldMk cId="3967123875" sldId="257"/>
            <ac:spMk id="38" creationId="{29382E48-95EE-48D4-AF17-B27741979D5F}"/>
          </ac:spMkLst>
        </pc:spChg>
        <pc:spChg chg="add del mod">
          <ac:chgData name="anaelle de michele" userId="1e1f19ca8e94a5b7" providerId="LiveId" clId="{F9E5CFBF-A266-4396-A496-BA497D806513}" dt="2020-09-29T11:02:27.583" v="205"/>
          <ac:spMkLst>
            <pc:docMk/>
            <pc:sldMk cId="3967123875" sldId="257"/>
            <ac:spMk id="39" creationId="{680CA398-10DF-4871-AEA2-5AA685EA936A}"/>
          </ac:spMkLst>
        </pc:spChg>
        <pc:spChg chg="add del mod">
          <ac:chgData name="anaelle de michele" userId="1e1f19ca8e94a5b7" providerId="LiveId" clId="{F9E5CFBF-A266-4396-A496-BA497D806513}" dt="2020-09-29T11:02:27.583" v="205"/>
          <ac:spMkLst>
            <pc:docMk/>
            <pc:sldMk cId="3967123875" sldId="257"/>
            <ac:spMk id="40" creationId="{6CE41208-7A0B-4911-8B05-B8E656B5354F}"/>
          </ac:spMkLst>
        </pc:spChg>
        <pc:spChg chg="add mod">
          <ac:chgData name="anaelle de michele" userId="1e1f19ca8e94a5b7" providerId="LiveId" clId="{F9E5CFBF-A266-4396-A496-BA497D806513}" dt="2020-09-29T11:03:58.143" v="212" actId="2085"/>
          <ac:spMkLst>
            <pc:docMk/>
            <pc:sldMk cId="3967123875" sldId="257"/>
            <ac:spMk id="41" creationId="{DAF00332-F7F7-4566-9CEE-EEADDEDD0853}"/>
          </ac:spMkLst>
        </pc:spChg>
        <pc:spChg chg="add mod">
          <ac:chgData name="anaelle de michele" userId="1e1f19ca8e94a5b7" providerId="LiveId" clId="{F9E5CFBF-A266-4396-A496-BA497D806513}" dt="2020-09-29T13:07:19.343" v="222" actId="1076"/>
          <ac:spMkLst>
            <pc:docMk/>
            <pc:sldMk cId="3967123875" sldId="257"/>
            <ac:spMk id="42" creationId="{E788821B-2E72-4742-9D5F-E453C7D3F3B6}"/>
          </ac:spMkLst>
        </pc:spChg>
        <pc:spChg chg="add mod">
          <ac:chgData name="anaelle de michele" userId="1e1f19ca8e94a5b7" providerId="LiveId" clId="{F9E5CFBF-A266-4396-A496-BA497D806513}" dt="2020-09-29T13:34:31.872" v="603" actId="1076"/>
          <ac:spMkLst>
            <pc:docMk/>
            <pc:sldMk cId="3967123875" sldId="257"/>
            <ac:spMk id="46" creationId="{F3A4F5BA-DB28-42A9-B872-050E5417ED49}"/>
          </ac:spMkLst>
        </pc:spChg>
        <pc:spChg chg="add mod">
          <ac:chgData name="anaelle de michele" userId="1e1f19ca8e94a5b7" providerId="LiveId" clId="{F9E5CFBF-A266-4396-A496-BA497D806513}" dt="2020-09-29T13:10:15.049" v="305" actId="1076"/>
          <ac:spMkLst>
            <pc:docMk/>
            <pc:sldMk cId="3967123875" sldId="257"/>
            <ac:spMk id="51" creationId="{91EE4AE8-CB74-4321-A646-C9AD567ED3CD}"/>
          </ac:spMkLst>
        </pc:spChg>
        <pc:spChg chg="add mod">
          <ac:chgData name="anaelle de michele" userId="1e1f19ca8e94a5b7" providerId="LiveId" clId="{F9E5CFBF-A266-4396-A496-BA497D806513}" dt="2020-09-29T13:30:40.693" v="557" actId="1076"/>
          <ac:spMkLst>
            <pc:docMk/>
            <pc:sldMk cId="3967123875" sldId="257"/>
            <ac:spMk id="54" creationId="{E80B5AAB-D5B4-4556-8D16-4E65165FF616}"/>
          </ac:spMkLst>
        </pc:spChg>
        <pc:spChg chg="add mod">
          <ac:chgData name="anaelle de michele" userId="1e1f19ca8e94a5b7" providerId="LiveId" clId="{F9E5CFBF-A266-4396-A496-BA497D806513}" dt="2020-09-29T13:14:53.414" v="425" actId="1076"/>
          <ac:spMkLst>
            <pc:docMk/>
            <pc:sldMk cId="3967123875" sldId="257"/>
            <ac:spMk id="59" creationId="{3DA36033-F173-4C77-A7F4-C644CFA01D80}"/>
          </ac:spMkLst>
        </pc:spChg>
        <pc:spChg chg="add mod">
          <ac:chgData name="anaelle de michele" userId="1e1f19ca8e94a5b7" providerId="LiveId" clId="{F9E5CFBF-A266-4396-A496-BA497D806513}" dt="2020-09-29T13:21:54.033" v="467" actId="1076"/>
          <ac:spMkLst>
            <pc:docMk/>
            <pc:sldMk cId="3967123875" sldId="257"/>
            <ac:spMk id="60" creationId="{54A2F3C0-F3A5-4B46-82B9-8AAD03EE417D}"/>
          </ac:spMkLst>
        </pc:spChg>
        <pc:spChg chg="add mod">
          <ac:chgData name="anaelle de michele" userId="1e1f19ca8e94a5b7" providerId="LiveId" clId="{F9E5CFBF-A266-4396-A496-BA497D806513}" dt="2020-09-29T13:21:48.081" v="465" actId="14100"/>
          <ac:spMkLst>
            <pc:docMk/>
            <pc:sldMk cId="3967123875" sldId="257"/>
            <ac:spMk id="61" creationId="{AC519766-8BF0-4527-84D5-603470ABD776}"/>
          </ac:spMkLst>
        </pc:spChg>
        <pc:spChg chg="add mod">
          <ac:chgData name="anaelle de michele" userId="1e1f19ca8e94a5b7" providerId="LiveId" clId="{F9E5CFBF-A266-4396-A496-BA497D806513}" dt="2020-09-29T13:22:04.072" v="468" actId="1076"/>
          <ac:spMkLst>
            <pc:docMk/>
            <pc:sldMk cId="3967123875" sldId="257"/>
            <ac:spMk id="62" creationId="{7005540A-F426-4841-BE19-0DFD33E36088}"/>
          </ac:spMkLst>
        </pc:spChg>
        <pc:spChg chg="add mod">
          <ac:chgData name="anaelle de michele" userId="1e1f19ca8e94a5b7" providerId="LiveId" clId="{F9E5CFBF-A266-4396-A496-BA497D806513}" dt="2020-09-29T13:34:02.292" v="592" actId="20577"/>
          <ac:spMkLst>
            <pc:docMk/>
            <pc:sldMk cId="3967123875" sldId="257"/>
            <ac:spMk id="65" creationId="{38780435-817D-41A2-B67B-D0F0488B8CFA}"/>
          </ac:spMkLst>
        </pc:spChg>
        <pc:spChg chg="add mod">
          <ac:chgData name="anaelle de michele" userId="1e1f19ca8e94a5b7" providerId="LiveId" clId="{F9E5CFBF-A266-4396-A496-BA497D806513}" dt="2020-09-29T13:27:11.160" v="516" actId="208"/>
          <ac:spMkLst>
            <pc:docMk/>
            <pc:sldMk cId="3967123875" sldId="257"/>
            <ac:spMk id="66" creationId="{C08D3829-90C1-43B4-AD9F-56BF16473363}"/>
          </ac:spMkLst>
        </pc:spChg>
        <pc:spChg chg="add del mod">
          <ac:chgData name="anaelle de michele" userId="1e1f19ca8e94a5b7" providerId="LiveId" clId="{F9E5CFBF-A266-4396-A496-BA497D806513}" dt="2020-09-29T13:26:15.685" v="510" actId="478"/>
          <ac:spMkLst>
            <pc:docMk/>
            <pc:sldMk cId="3967123875" sldId="257"/>
            <ac:spMk id="67" creationId="{C162619C-55E7-4EFA-83AA-B34BBA8B2E4E}"/>
          </ac:spMkLst>
        </pc:spChg>
        <pc:spChg chg="add mod">
          <ac:chgData name="anaelle de michele" userId="1e1f19ca8e94a5b7" providerId="LiveId" clId="{F9E5CFBF-A266-4396-A496-BA497D806513}" dt="2020-09-29T13:28:17.597" v="524" actId="1076"/>
          <ac:spMkLst>
            <pc:docMk/>
            <pc:sldMk cId="3967123875" sldId="257"/>
            <ac:spMk id="69" creationId="{C09BDA92-20E5-4B77-8DF8-B2B256C8A2F8}"/>
          </ac:spMkLst>
        </pc:spChg>
        <pc:spChg chg="add">
          <ac:chgData name="anaelle de michele" userId="1e1f19ca8e94a5b7" providerId="LiveId" clId="{F9E5CFBF-A266-4396-A496-BA497D806513}" dt="2020-09-29T13:28:26.581" v="525" actId="22"/>
          <ac:spMkLst>
            <pc:docMk/>
            <pc:sldMk cId="3967123875" sldId="257"/>
            <ac:spMk id="71" creationId="{A753FC8E-6DB2-488B-8337-2450DA744E9E}"/>
          </ac:spMkLst>
        </pc:spChg>
        <pc:spChg chg="add">
          <ac:chgData name="anaelle de michele" userId="1e1f19ca8e94a5b7" providerId="LiveId" clId="{F9E5CFBF-A266-4396-A496-BA497D806513}" dt="2020-09-29T13:28:26.581" v="525" actId="22"/>
          <ac:spMkLst>
            <pc:docMk/>
            <pc:sldMk cId="3967123875" sldId="257"/>
            <ac:spMk id="73" creationId="{7FE9706F-DE52-4A54-AEEF-FF325FE785A7}"/>
          </ac:spMkLst>
        </pc:spChg>
        <pc:spChg chg="add del mod">
          <ac:chgData name="anaelle de michele" userId="1e1f19ca8e94a5b7" providerId="LiveId" clId="{F9E5CFBF-A266-4396-A496-BA497D806513}" dt="2020-09-29T13:32:29.235" v="559" actId="478"/>
          <ac:spMkLst>
            <pc:docMk/>
            <pc:sldMk cId="3967123875" sldId="257"/>
            <ac:spMk id="74" creationId="{ED08C31F-A7A4-4EE6-B315-028D5C8AAC01}"/>
          </ac:spMkLst>
        </pc:spChg>
        <pc:spChg chg="add mod">
          <ac:chgData name="anaelle de michele" userId="1e1f19ca8e94a5b7" providerId="LiveId" clId="{F9E5CFBF-A266-4396-A496-BA497D806513}" dt="2020-09-29T13:33:35.197" v="591" actId="1076"/>
          <ac:spMkLst>
            <pc:docMk/>
            <pc:sldMk cId="3967123875" sldId="257"/>
            <ac:spMk id="77" creationId="{476E9080-139B-4B87-A8DC-F43E52A32304}"/>
          </ac:spMkLst>
        </pc:spChg>
        <pc:cxnChg chg="add mod">
          <ac:chgData name="anaelle de michele" userId="1e1f19ca8e94a5b7" providerId="LiveId" clId="{F9E5CFBF-A266-4396-A496-BA497D806513}" dt="2020-09-29T11:02:43.655" v="209" actId="1076"/>
          <ac:cxnSpMkLst>
            <pc:docMk/>
            <pc:sldMk cId="3967123875" sldId="257"/>
            <ac:cxnSpMk id="5" creationId="{2556632E-B88F-457D-B3F9-93ECF34CD7B9}"/>
          </ac:cxnSpMkLst>
        </pc:cxnChg>
        <pc:cxnChg chg="add del mod">
          <ac:chgData name="anaelle de michele" userId="1e1f19ca8e94a5b7" providerId="LiveId" clId="{F9E5CFBF-A266-4396-A496-BA497D806513}" dt="2020-09-29T11:02:27.583" v="205"/>
          <ac:cxnSpMkLst>
            <pc:docMk/>
            <pc:sldMk cId="3967123875" sldId="257"/>
            <ac:cxnSpMk id="29" creationId="{A843CECE-DE2A-4750-BE3C-4CEF004198A6}"/>
          </ac:cxnSpMkLst>
        </pc:cxnChg>
        <pc:cxnChg chg="add mod">
          <ac:chgData name="anaelle de michele" userId="1e1f19ca8e94a5b7" providerId="LiveId" clId="{F9E5CFBF-A266-4396-A496-BA497D806513}" dt="2020-09-29T13:08:16.340" v="225" actId="1076"/>
          <ac:cxnSpMkLst>
            <pc:docMk/>
            <pc:sldMk cId="3967123875" sldId="257"/>
            <ac:cxnSpMk id="44" creationId="{8F1B666A-A8C5-416D-8941-20518C3B37CD}"/>
          </ac:cxnSpMkLst>
        </pc:cxnChg>
        <pc:cxnChg chg="add mod">
          <ac:chgData name="anaelle de michele" userId="1e1f19ca8e94a5b7" providerId="LiveId" clId="{F9E5CFBF-A266-4396-A496-BA497D806513}" dt="2020-09-29T13:09:31.377" v="265" actId="14100"/>
          <ac:cxnSpMkLst>
            <pc:docMk/>
            <pc:sldMk cId="3967123875" sldId="257"/>
            <ac:cxnSpMk id="48" creationId="{43037496-7B26-48E4-9046-6B3A403411EF}"/>
          </ac:cxnSpMkLst>
        </pc:cxnChg>
        <pc:cxnChg chg="add">
          <ac:chgData name="anaelle de michele" userId="1e1f19ca8e94a5b7" providerId="LiveId" clId="{F9E5CFBF-A266-4396-A496-BA497D806513}" dt="2020-09-29T13:11:48.649" v="307" actId="11529"/>
          <ac:cxnSpMkLst>
            <pc:docMk/>
            <pc:sldMk cId="3967123875" sldId="257"/>
            <ac:cxnSpMk id="53" creationId="{556B4B12-B618-4134-AB95-65162FF747E5}"/>
          </ac:cxnSpMkLst>
        </pc:cxnChg>
        <pc:cxnChg chg="add mod">
          <ac:chgData name="anaelle de michele" userId="1e1f19ca8e94a5b7" providerId="LiveId" clId="{F9E5CFBF-A266-4396-A496-BA497D806513}" dt="2020-09-29T13:14:05.643" v="382" actId="14100"/>
          <ac:cxnSpMkLst>
            <pc:docMk/>
            <pc:sldMk cId="3967123875" sldId="257"/>
            <ac:cxnSpMk id="56" creationId="{3915486A-0992-4C7C-BFA6-B9BD7AB37F6D}"/>
          </ac:cxnSpMkLst>
        </pc:cxnChg>
        <pc:cxnChg chg="add mod">
          <ac:chgData name="anaelle de michele" userId="1e1f19ca8e94a5b7" providerId="LiveId" clId="{F9E5CFBF-A266-4396-A496-BA497D806513}" dt="2020-09-29T13:22:41.500" v="470" actId="1076"/>
          <ac:cxnSpMkLst>
            <pc:docMk/>
            <pc:sldMk cId="3967123875" sldId="257"/>
            <ac:cxnSpMk id="64" creationId="{B8651D81-DC7A-432D-BAC2-B67794AB38BB}"/>
          </ac:cxnSpMkLst>
        </pc:cxnChg>
        <pc:cxnChg chg="add mod">
          <ac:chgData name="anaelle de michele" userId="1e1f19ca8e94a5b7" providerId="LiveId" clId="{F9E5CFBF-A266-4396-A496-BA497D806513}" dt="2020-09-29T13:32:45.765" v="561" actId="1076"/>
          <ac:cxnSpMkLst>
            <pc:docMk/>
            <pc:sldMk cId="3967123875" sldId="257"/>
            <ac:cxnSpMk id="76" creationId="{DEF686E6-ED7B-4934-9EE8-845C7A92B537}"/>
          </ac:cxnSpMkLst>
        </pc:cxnChg>
      </pc:sldChg>
      <pc:sldChg chg="addSp delSp modSp new mod">
        <pc:chgData name="anaelle de michele" userId="1e1f19ca8e94a5b7" providerId="LiveId" clId="{F9E5CFBF-A266-4396-A496-BA497D806513}" dt="2020-09-29T13:46:21.268" v="607" actId="767"/>
        <pc:sldMkLst>
          <pc:docMk/>
          <pc:sldMk cId="2090702749" sldId="258"/>
        </pc:sldMkLst>
        <pc:spChg chg="del">
          <ac:chgData name="anaelle de michele" userId="1e1f19ca8e94a5b7" providerId="LiveId" clId="{F9E5CFBF-A266-4396-A496-BA497D806513}" dt="2020-09-29T13:46:12.888" v="606" actId="478"/>
          <ac:spMkLst>
            <pc:docMk/>
            <pc:sldMk cId="2090702749" sldId="258"/>
            <ac:spMk id="2" creationId="{71CDD70A-1AA2-4767-9304-5792BE7E2E27}"/>
          </ac:spMkLst>
        </pc:spChg>
        <pc:spChg chg="del">
          <ac:chgData name="anaelle de michele" userId="1e1f19ca8e94a5b7" providerId="LiveId" clId="{F9E5CFBF-A266-4396-A496-BA497D806513}" dt="2020-09-29T13:46:12.317" v="605" actId="478"/>
          <ac:spMkLst>
            <pc:docMk/>
            <pc:sldMk cId="2090702749" sldId="258"/>
            <ac:spMk id="3" creationId="{C5F138E3-CA5B-44CE-BD58-F36BB87A5A3E}"/>
          </ac:spMkLst>
        </pc:spChg>
        <pc:spChg chg="add mod">
          <ac:chgData name="anaelle de michele" userId="1e1f19ca8e94a5b7" providerId="LiveId" clId="{F9E5CFBF-A266-4396-A496-BA497D806513}" dt="2020-09-29T13:46:21.268" v="607" actId="767"/>
          <ac:spMkLst>
            <pc:docMk/>
            <pc:sldMk cId="2090702749" sldId="258"/>
            <ac:spMk id="4" creationId="{4368868D-97E1-4037-90C2-C6EBFDE0966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798BE-2C36-47AF-9102-652B6AF63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574403C-9D89-49DC-BAA1-E961E248E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F99373-A5AE-401C-AB8E-114F9595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0309-19EE-4643-9F14-31E4A7B8FCE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2A8107-C562-470A-BCB6-4D3EDB6BA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6E7E1C-55DF-4DC9-BE8C-C04A53F36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2D-2BDC-4B7B-BBEC-1EE655B37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66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3D91AE-8C7C-47D9-90AA-D5FBDDF8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3F35FB-0A3D-4A03-949E-76B581506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820DCF-1AF6-4CD4-8AF3-69DED6230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0309-19EE-4643-9F14-31E4A7B8FCE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C0A063-3100-4128-9878-393666125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9FA40E-9051-43E7-A3D4-7A9CE69C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2D-2BDC-4B7B-BBEC-1EE655B37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26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117004-824D-4AD3-B391-E5093141E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86CC21-03ED-4B33-A85E-5921CA583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0BC41F-C6A3-4487-A59B-2E0FDB5F3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0309-19EE-4643-9F14-31E4A7B8FCE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3FFBB-C3B8-4304-B277-336AE72BC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17C240-4C03-4DBE-A495-D1D59DDEB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2D-2BDC-4B7B-BBEC-1EE655B37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11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0BED7-72DB-4E2A-90C1-9D0CE0ACD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E1D9B3-BD81-4F68-A842-4FCF6A039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4044FD-63FE-4A49-B52B-AED90974F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0309-19EE-4643-9F14-31E4A7B8FCE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C4936B-6F54-4C27-8923-D546A2150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9ECCB1-D05D-410D-8647-B517C187A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2D-2BDC-4B7B-BBEC-1EE655B37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6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E45536-F12C-45D2-BD86-2FA65F9AF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F9F4C2-5496-4E98-9350-70DB54950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C54EC6-7300-4C49-8451-F016C0A2B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0309-19EE-4643-9F14-31E4A7B8FCE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534231-6A5A-40F7-A3E6-8FCA84802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6EA28A-3CA3-4246-9CD6-D29C7337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2D-2BDC-4B7B-BBEC-1EE655B37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31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81B21-E751-4494-9251-31C21653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4DAD56-3F16-4FD7-9AC4-DE8B10DFBE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AB4044-A8CA-4FC9-A793-4C06DE1A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AE2710-1EBB-4B7B-A9C2-55CDE0319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0309-19EE-4643-9F14-31E4A7B8FCE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EB0DB8-2826-4839-B25B-D92549F86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F0646B-2D5F-41CB-BBDD-4715BA62D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2D-2BDC-4B7B-BBEC-1EE655B37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68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C3CCA9-6FC2-4B25-A22D-3EF848A1C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DF692D-D25A-4F4A-BBC1-70DD7AD5D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B01816-6D1C-4EF3-AA13-BDF211851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6C4ACD3-0996-4ADC-9A4A-C78BA77BC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7FF0C43-5CBF-47D4-8EB6-098C79138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A2AF1C6-BE31-4D01-A16C-839BDB2A7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0309-19EE-4643-9F14-31E4A7B8FCE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7EA9C55-100C-40DC-B3A8-D659518F7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F335B5B-4B68-4581-B819-E616C143F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2D-2BDC-4B7B-BBEC-1EE655B37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76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0C9CA8-D488-459F-B866-248BADAA4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5126A03-45C1-4FC4-941F-328E5FF46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0309-19EE-4643-9F14-31E4A7B8FCE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E86B743-F236-4636-B4B2-B57A28B33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BAD004-9903-47D9-81E7-CEDDC1419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2D-2BDC-4B7B-BBEC-1EE655B37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11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996E968-00E5-4A38-A4EE-0759007A0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0309-19EE-4643-9F14-31E4A7B8FCE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454E512-1174-42CE-8EAD-BB6524B2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BADA80C-CEA5-4126-8095-73361BE7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2D-2BDC-4B7B-BBEC-1EE655B37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80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B5EBC4-425A-4CD9-844D-86E699B78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81D9DA-2B4D-4981-A677-5477BD44A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377A70-9098-4FCC-BA97-DC3CD4675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3D99B4-820A-4926-A812-19E26124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0309-19EE-4643-9F14-31E4A7B8FCE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76E7D2-8560-47A0-B69F-F36D05DB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F1733F-A80E-41A2-9F29-ED054AB5F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2D-2BDC-4B7B-BBEC-1EE655B37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30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383E6D-0522-47AD-9D85-C8FB7E762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73CFEEB-5E9D-4D19-B0DD-1B42AD7DD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7EE2C4-2DD3-4751-B779-B0CA42A7B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086298-D57D-4B26-BB05-60CDB9F18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0309-19EE-4643-9F14-31E4A7B8FCE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64F7DC-6222-4EF2-99F2-49E5CBAB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D085EB-0009-4ECF-9D35-DA3326D4F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2D-2BDC-4B7B-BBEC-1EE655B37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66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0776907-A9FA-48B2-B97E-E46659992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2247FF-E910-4162-B34F-0CB0134B8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2B6B4A-09FA-44E5-8A16-9C6A51C64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A0309-19EE-4643-9F14-31E4A7B8FCE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48A97C-DAC7-4A49-9FF7-6B42A51E10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CF2181-7148-46FC-919E-982C90C20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44E2D-2BDC-4B7B-BBEC-1EE655B37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84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E176A73-41B2-42E8-88B4-3A160E552F71}"/>
              </a:ext>
            </a:extLst>
          </p:cNvPr>
          <p:cNvSpPr txBox="1"/>
          <p:nvPr/>
        </p:nvSpPr>
        <p:spPr>
          <a:xfrm>
            <a:off x="2783058" y="317888"/>
            <a:ext cx="662588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Kaneko</a:t>
            </a:r>
            <a:endParaRPr lang="fr-FR" sz="1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21ED3B7-C998-4439-95A3-111DB9AD253B}"/>
              </a:ext>
            </a:extLst>
          </p:cNvPr>
          <p:cNvSpPr txBox="1"/>
          <p:nvPr/>
        </p:nvSpPr>
        <p:spPr>
          <a:xfrm>
            <a:off x="2304756" y="5387927"/>
            <a:ext cx="7582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/>
              <a:t>La nouvelle canne intelligente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049151" y="2964766"/>
            <a:ext cx="5359790" cy="2215991"/>
          </a:xfrm>
          <a:prstGeom prst="rect">
            <a:avLst/>
          </a:prstGeom>
          <a:noFill/>
          <a:effectLst>
            <a:glow rad="101600">
              <a:schemeClr val="accent1"/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3800" dirty="0">
                <a:solidFill>
                  <a:srgbClr val="C00000"/>
                </a:solidFill>
                <a:latin typeface="Impact" panose="020B0806030902050204" pitchFamily="34" charset="0"/>
                <a:ea typeface="Yu Gothic UI Light" panose="020B0300000000000000" pitchFamily="34" charset="-128"/>
              </a:rPr>
              <a:t>K</a:t>
            </a:r>
            <a:r>
              <a:rPr lang="fr-FR" sz="13800" dirty="0">
                <a:latin typeface="Impact" panose="020B0806030902050204" pitchFamily="34" charset="0"/>
                <a:ea typeface="Yu Gothic UI Light" panose="020B0300000000000000" pitchFamily="34" charset="-128"/>
              </a:rPr>
              <a:t>&amp;</a:t>
            </a:r>
            <a:r>
              <a:rPr lang="fr-FR" sz="13800" dirty="0">
                <a:solidFill>
                  <a:srgbClr val="002060"/>
                </a:solidFill>
                <a:latin typeface="Impact" panose="020B0806030902050204" pitchFamily="34" charset="0"/>
                <a:ea typeface="Yu Gothic UI Light" panose="020B0300000000000000" pitchFamily="34" charset="-128"/>
              </a:rPr>
              <a:t>CO</a:t>
            </a:r>
          </a:p>
        </p:txBody>
      </p:sp>
    </p:spTree>
    <p:extLst>
      <p:ext uri="{BB962C8B-B14F-4D97-AF65-F5344CB8AC3E}">
        <p14:creationId xmlns:p14="http://schemas.microsoft.com/office/powerpoint/2010/main" val="130078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2556632E-B88F-457D-B3F9-93ECF34CD7B9}"/>
              </a:ext>
            </a:extLst>
          </p:cNvPr>
          <p:cNvCxnSpPr>
            <a:cxnSpLocks/>
          </p:cNvCxnSpPr>
          <p:nvPr/>
        </p:nvCxnSpPr>
        <p:spPr>
          <a:xfrm flipH="1">
            <a:off x="4717367" y="1909689"/>
            <a:ext cx="1378633" cy="26482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rganigramme : Connecteur 6">
            <a:extLst>
              <a:ext uri="{FF2B5EF4-FFF2-40B4-BE49-F238E27FC236}">
                <a16:creationId xmlns:a16="http://schemas.microsoft.com/office/drawing/2014/main" id="{F91C7B7D-26E7-4835-B80B-66BA6B35AA25}"/>
              </a:ext>
            </a:extLst>
          </p:cNvPr>
          <p:cNvSpPr/>
          <p:nvPr/>
        </p:nvSpPr>
        <p:spPr>
          <a:xfrm rot="1361008">
            <a:off x="6021867" y="1774983"/>
            <a:ext cx="161979" cy="22389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59E794-2F96-48A8-A603-0C216EBBDE74}"/>
              </a:ext>
            </a:extLst>
          </p:cNvPr>
          <p:cNvSpPr/>
          <p:nvPr/>
        </p:nvSpPr>
        <p:spPr>
          <a:xfrm rot="1682219">
            <a:off x="4757326" y="4144364"/>
            <a:ext cx="91706" cy="2963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D7B5296A-9C62-47B7-8041-276522314992}"/>
              </a:ext>
            </a:extLst>
          </p:cNvPr>
          <p:cNvSpPr/>
          <p:nvPr/>
        </p:nvSpPr>
        <p:spPr>
          <a:xfrm rot="1361008">
            <a:off x="5921521" y="1974439"/>
            <a:ext cx="161979" cy="223363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31D12FB2-3211-433A-AE68-07CF029D5A98}"/>
              </a:ext>
            </a:extLst>
          </p:cNvPr>
          <p:cNvSpPr/>
          <p:nvPr/>
        </p:nvSpPr>
        <p:spPr>
          <a:xfrm rot="14574773">
            <a:off x="6100648" y="1959857"/>
            <a:ext cx="98123" cy="130968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9ABDF098-A3CF-4902-8B2E-A99DA8A5792C}"/>
              </a:ext>
            </a:extLst>
          </p:cNvPr>
          <p:cNvSpPr/>
          <p:nvPr/>
        </p:nvSpPr>
        <p:spPr>
          <a:xfrm rot="3945359">
            <a:off x="5904700" y="1886906"/>
            <a:ext cx="98123" cy="130968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Forme libre : forme 22">
            <a:extLst>
              <a:ext uri="{FF2B5EF4-FFF2-40B4-BE49-F238E27FC236}">
                <a16:creationId xmlns:a16="http://schemas.microsoft.com/office/drawing/2014/main" id="{14ACC8F2-4426-4E9B-BC4C-7B0B124A0316}"/>
              </a:ext>
            </a:extLst>
          </p:cNvPr>
          <p:cNvSpPr/>
          <p:nvPr/>
        </p:nvSpPr>
        <p:spPr>
          <a:xfrm>
            <a:off x="6009675" y="1955547"/>
            <a:ext cx="43312" cy="25220"/>
          </a:xfrm>
          <a:custGeom>
            <a:avLst/>
            <a:gdLst>
              <a:gd name="connsiteX0" fmla="*/ 449 w 43312"/>
              <a:gd name="connsiteY0" fmla="*/ 15232 h 25220"/>
              <a:gd name="connsiteX1" fmla="*/ 12355 w 43312"/>
              <a:gd name="connsiteY1" fmla="*/ 10470 h 25220"/>
              <a:gd name="connsiteX2" fmla="*/ 19499 w 43312"/>
              <a:gd name="connsiteY2" fmla="*/ 5707 h 25220"/>
              <a:gd name="connsiteX3" fmla="*/ 26643 w 43312"/>
              <a:gd name="connsiteY3" fmla="*/ 8089 h 25220"/>
              <a:gd name="connsiteX4" fmla="*/ 29024 w 43312"/>
              <a:gd name="connsiteY4" fmla="*/ 17614 h 25220"/>
              <a:gd name="connsiteX5" fmla="*/ 33787 w 43312"/>
              <a:gd name="connsiteY5" fmla="*/ 24757 h 25220"/>
              <a:gd name="connsiteX6" fmla="*/ 43312 w 43312"/>
              <a:gd name="connsiteY6" fmla="*/ 5707 h 25220"/>
              <a:gd name="connsiteX7" fmla="*/ 29024 w 43312"/>
              <a:gd name="connsiteY7" fmla="*/ 945 h 25220"/>
              <a:gd name="connsiteX8" fmla="*/ 449 w 43312"/>
              <a:gd name="connsiteY8" fmla="*/ 15232 h 2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312" h="25220">
                <a:moveTo>
                  <a:pt x="449" y="15232"/>
                </a:moveTo>
                <a:cubicBezTo>
                  <a:pt x="-2329" y="16819"/>
                  <a:pt x="8532" y="12382"/>
                  <a:pt x="12355" y="10470"/>
                </a:cubicBezTo>
                <a:cubicBezTo>
                  <a:pt x="14915" y="9190"/>
                  <a:pt x="16676" y="6177"/>
                  <a:pt x="19499" y="5707"/>
                </a:cubicBezTo>
                <a:cubicBezTo>
                  <a:pt x="21975" y="5294"/>
                  <a:pt x="24262" y="7295"/>
                  <a:pt x="26643" y="8089"/>
                </a:cubicBezTo>
                <a:cubicBezTo>
                  <a:pt x="27437" y="11264"/>
                  <a:pt x="27735" y="14606"/>
                  <a:pt x="29024" y="17614"/>
                </a:cubicBezTo>
                <a:cubicBezTo>
                  <a:pt x="30151" y="20244"/>
                  <a:pt x="32070" y="27046"/>
                  <a:pt x="33787" y="24757"/>
                </a:cubicBezTo>
                <a:cubicBezTo>
                  <a:pt x="52030" y="433"/>
                  <a:pt x="23908" y="12177"/>
                  <a:pt x="43312" y="5707"/>
                </a:cubicBezTo>
                <a:cubicBezTo>
                  <a:pt x="38549" y="4120"/>
                  <a:pt x="33201" y="3730"/>
                  <a:pt x="29024" y="945"/>
                </a:cubicBezTo>
                <a:cubicBezTo>
                  <a:pt x="21220" y="-4258"/>
                  <a:pt x="3227" y="13645"/>
                  <a:pt x="449" y="15232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 : forme 23">
            <a:extLst>
              <a:ext uri="{FF2B5EF4-FFF2-40B4-BE49-F238E27FC236}">
                <a16:creationId xmlns:a16="http://schemas.microsoft.com/office/drawing/2014/main" id="{3547F5EA-1EBC-4AC5-B82D-7E7E76CFE4B5}"/>
              </a:ext>
            </a:extLst>
          </p:cNvPr>
          <p:cNvSpPr/>
          <p:nvPr/>
        </p:nvSpPr>
        <p:spPr>
          <a:xfrm>
            <a:off x="6076858" y="2002498"/>
            <a:ext cx="19585" cy="5258"/>
          </a:xfrm>
          <a:custGeom>
            <a:avLst/>
            <a:gdLst>
              <a:gd name="connsiteX0" fmla="*/ 92 w 19585"/>
              <a:gd name="connsiteY0" fmla="*/ 133 h 5258"/>
              <a:gd name="connsiteX1" fmla="*/ 19142 w 19585"/>
              <a:gd name="connsiteY1" fmla="*/ 2515 h 5258"/>
              <a:gd name="connsiteX2" fmla="*/ 11998 w 19585"/>
              <a:gd name="connsiteY2" fmla="*/ 4896 h 5258"/>
              <a:gd name="connsiteX3" fmla="*/ 92 w 19585"/>
              <a:gd name="connsiteY3" fmla="*/ 133 h 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85" h="5258">
                <a:moveTo>
                  <a:pt x="92" y="133"/>
                </a:moveTo>
                <a:cubicBezTo>
                  <a:pt x="1283" y="-264"/>
                  <a:pt x="13200" y="138"/>
                  <a:pt x="19142" y="2515"/>
                </a:cubicBezTo>
                <a:cubicBezTo>
                  <a:pt x="21473" y="3447"/>
                  <a:pt x="13958" y="3328"/>
                  <a:pt x="11998" y="4896"/>
                </a:cubicBezTo>
                <a:cubicBezTo>
                  <a:pt x="9605" y="6811"/>
                  <a:pt x="-1099" y="530"/>
                  <a:pt x="92" y="133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 : forme 24">
            <a:extLst>
              <a:ext uri="{FF2B5EF4-FFF2-40B4-BE49-F238E27FC236}">
                <a16:creationId xmlns:a16="http://schemas.microsoft.com/office/drawing/2014/main" id="{23A9445E-AF59-4FED-AFA8-F9438BFD3C55}"/>
              </a:ext>
            </a:extLst>
          </p:cNvPr>
          <p:cNvSpPr/>
          <p:nvPr/>
        </p:nvSpPr>
        <p:spPr>
          <a:xfrm>
            <a:off x="6083738" y="1997061"/>
            <a:ext cx="13016" cy="14656"/>
          </a:xfrm>
          <a:custGeom>
            <a:avLst/>
            <a:gdLst>
              <a:gd name="connsiteX0" fmla="*/ 356 w 13016"/>
              <a:gd name="connsiteY0" fmla="*/ 808 h 14656"/>
              <a:gd name="connsiteX1" fmla="*/ 12262 w 13016"/>
              <a:gd name="connsiteY1" fmla="*/ 3189 h 14656"/>
              <a:gd name="connsiteX2" fmla="*/ 356 w 13016"/>
              <a:gd name="connsiteY2" fmla="*/ 12714 h 14656"/>
              <a:gd name="connsiteX3" fmla="*/ 356 w 13016"/>
              <a:gd name="connsiteY3" fmla="*/ 808 h 1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16" h="14656">
                <a:moveTo>
                  <a:pt x="356" y="808"/>
                </a:moveTo>
                <a:cubicBezTo>
                  <a:pt x="2340" y="-780"/>
                  <a:pt x="9834" y="-49"/>
                  <a:pt x="12262" y="3189"/>
                </a:cubicBezTo>
                <a:cubicBezTo>
                  <a:pt x="16571" y="8934"/>
                  <a:pt x="1038" y="12487"/>
                  <a:pt x="356" y="12714"/>
                </a:cubicBezTo>
                <a:cubicBezTo>
                  <a:pt x="5558" y="20518"/>
                  <a:pt x="-1628" y="2396"/>
                  <a:pt x="356" y="808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 : forme 25">
            <a:extLst>
              <a:ext uri="{FF2B5EF4-FFF2-40B4-BE49-F238E27FC236}">
                <a16:creationId xmlns:a16="http://schemas.microsoft.com/office/drawing/2014/main" id="{C386EEAF-0A4E-458D-A2C7-923C758526EC}"/>
              </a:ext>
            </a:extLst>
          </p:cNvPr>
          <p:cNvSpPr/>
          <p:nvPr/>
        </p:nvSpPr>
        <p:spPr>
          <a:xfrm>
            <a:off x="6086439" y="2002627"/>
            <a:ext cx="9710" cy="14292"/>
          </a:xfrm>
          <a:custGeom>
            <a:avLst/>
            <a:gdLst>
              <a:gd name="connsiteX0" fmla="*/ 36 w 9710"/>
              <a:gd name="connsiteY0" fmla="*/ 14292 h 14292"/>
              <a:gd name="connsiteX1" fmla="*/ 9561 w 9710"/>
              <a:gd name="connsiteY1" fmla="*/ 4 h 14292"/>
              <a:gd name="connsiteX2" fmla="*/ 36 w 9710"/>
              <a:gd name="connsiteY2" fmla="*/ 14292 h 1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0" h="14292">
                <a:moveTo>
                  <a:pt x="36" y="14292"/>
                </a:moveTo>
                <a:cubicBezTo>
                  <a:pt x="36" y="14292"/>
                  <a:pt x="-1117" y="2140"/>
                  <a:pt x="9561" y="4"/>
                </a:cubicBezTo>
                <a:cubicBezTo>
                  <a:pt x="11118" y="-307"/>
                  <a:pt x="36" y="14292"/>
                  <a:pt x="36" y="14292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 : forme 26">
            <a:extLst>
              <a:ext uri="{FF2B5EF4-FFF2-40B4-BE49-F238E27FC236}">
                <a16:creationId xmlns:a16="http://schemas.microsoft.com/office/drawing/2014/main" id="{9513E290-8B0F-4D13-A5F1-BF4A3C54C3F7}"/>
              </a:ext>
            </a:extLst>
          </p:cNvPr>
          <p:cNvSpPr/>
          <p:nvPr/>
        </p:nvSpPr>
        <p:spPr>
          <a:xfrm>
            <a:off x="6019739" y="1961724"/>
            <a:ext cx="19220" cy="14792"/>
          </a:xfrm>
          <a:custGeom>
            <a:avLst/>
            <a:gdLst>
              <a:gd name="connsiteX0" fmla="*/ 19111 w 19220"/>
              <a:gd name="connsiteY0" fmla="*/ 9951 h 14792"/>
              <a:gd name="connsiteX1" fmla="*/ 7205 w 19220"/>
              <a:gd name="connsiteY1" fmla="*/ 14714 h 14792"/>
              <a:gd name="connsiteX2" fmla="*/ 61 w 19220"/>
              <a:gd name="connsiteY2" fmla="*/ 426 h 14792"/>
              <a:gd name="connsiteX3" fmla="*/ 19111 w 19220"/>
              <a:gd name="connsiteY3" fmla="*/ 9951 h 1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20" h="14792">
                <a:moveTo>
                  <a:pt x="19111" y="9951"/>
                </a:moveTo>
                <a:cubicBezTo>
                  <a:pt x="20302" y="12332"/>
                  <a:pt x="11437" y="15318"/>
                  <a:pt x="7205" y="14714"/>
                </a:cubicBezTo>
                <a:cubicBezTo>
                  <a:pt x="3529" y="14189"/>
                  <a:pt x="1172" y="2649"/>
                  <a:pt x="61" y="426"/>
                </a:cubicBezTo>
                <a:cubicBezTo>
                  <a:pt x="-1219" y="-2134"/>
                  <a:pt x="17920" y="7570"/>
                  <a:pt x="19111" y="9951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 : forme 27">
            <a:extLst>
              <a:ext uri="{FF2B5EF4-FFF2-40B4-BE49-F238E27FC236}">
                <a16:creationId xmlns:a16="http://schemas.microsoft.com/office/drawing/2014/main" id="{3C4D975E-2F48-409E-AB68-6135390A8244}"/>
              </a:ext>
            </a:extLst>
          </p:cNvPr>
          <p:cNvSpPr/>
          <p:nvPr/>
        </p:nvSpPr>
        <p:spPr>
          <a:xfrm>
            <a:off x="6021521" y="1951846"/>
            <a:ext cx="12739" cy="7316"/>
          </a:xfrm>
          <a:custGeom>
            <a:avLst/>
            <a:gdLst>
              <a:gd name="connsiteX0" fmla="*/ 12739 w 12739"/>
              <a:gd name="connsiteY0" fmla="*/ 0 h 7316"/>
              <a:gd name="connsiteX1" fmla="*/ 832 w 12739"/>
              <a:gd name="connsiteY1" fmla="*/ 4762 h 7316"/>
              <a:gd name="connsiteX2" fmla="*/ 12739 w 12739"/>
              <a:gd name="connsiteY2" fmla="*/ 0 h 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39" h="7316">
                <a:moveTo>
                  <a:pt x="12739" y="0"/>
                </a:moveTo>
                <a:cubicBezTo>
                  <a:pt x="12739" y="0"/>
                  <a:pt x="3031" y="1097"/>
                  <a:pt x="832" y="4762"/>
                </a:cubicBezTo>
                <a:cubicBezTo>
                  <a:pt x="-3851" y="12566"/>
                  <a:pt x="12739" y="0"/>
                  <a:pt x="12739" y="0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Connecteur 40">
            <a:extLst>
              <a:ext uri="{FF2B5EF4-FFF2-40B4-BE49-F238E27FC236}">
                <a16:creationId xmlns:a16="http://schemas.microsoft.com/office/drawing/2014/main" id="{DAF00332-F7F7-4566-9CEE-EEADDEDD0853}"/>
              </a:ext>
            </a:extLst>
          </p:cNvPr>
          <p:cNvSpPr/>
          <p:nvPr/>
        </p:nvSpPr>
        <p:spPr>
          <a:xfrm>
            <a:off x="6083738" y="1788727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Connecteur 41">
            <a:extLst>
              <a:ext uri="{FF2B5EF4-FFF2-40B4-BE49-F238E27FC236}">
                <a16:creationId xmlns:a16="http://schemas.microsoft.com/office/drawing/2014/main" id="{E788821B-2E72-4742-9D5F-E453C7D3F3B6}"/>
              </a:ext>
            </a:extLst>
          </p:cNvPr>
          <p:cNvSpPr/>
          <p:nvPr/>
        </p:nvSpPr>
        <p:spPr>
          <a:xfrm flipH="1" flipV="1">
            <a:off x="4693753" y="4535072"/>
            <a:ext cx="45719" cy="45719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8F1B666A-A8C5-416D-8941-20518C3B37CD}"/>
              </a:ext>
            </a:extLst>
          </p:cNvPr>
          <p:cNvCxnSpPr>
            <a:cxnSpLocks/>
          </p:cNvCxnSpPr>
          <p:nvPr/>
        </p:nvCxnSpPr>
        <p:spPr>
          <a:xfrm flipH="1">
            <a:off x="6120305" y="2098839"/>
            <a:ext cx="10868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F3A4F5BA-DB28-42A9-B872-050E5417ED49}"/>
              </a:ext>
            </a:extLst>
          </p:cNvPr>
          <p:cNvSpPr txBox="1"/>
          <p:nvPr/>
        </p:nvSpPr>
        <p:spPr>
          <a:xfrm>
            <a:off x="7231500" y="1826757"/>
            <a:ext cx="1414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Poignée vibrante ultra confortable</a:t>
            </a:r>
          </a:p>
        </p:txBody>
      </p: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43037496-7B26-48E4-9046-6B3A403411EF}"/>
              </a:ext>
            </a:extLst>
          </p:cNvPr>
          <p:cNvCxnSpPr>
            <a:cxnSpLocks/>
          </p:cNvCxnSpPr>
          <p:nvPr/>
        </p:nvCxnSpPr>
        <p:spPr>
          <a:xfrm>
            <a:off x="5303520" y="1811586"/>
            <a:ext cx="7655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>
            <a:extLst>
              <a:ext uri="{FF2B5EF4-FFF2-40B4-BE49-F238E27FC236}">
                <a16:creationId xmlns:a16="http://schemas.microsoft.com/office/drawing/2014/main" id="{91EE4AE8-CB74-4321-A646-C9AD567ED3CD}"/>
              </a:ext>
            </a:extLst>
          </p:cNvPr>
          <p:cNvSpPr txBox="1"/>
          <p:nvPr/>
        </p:nvSpPr>
        <p:spPr>
          <a:xfrm>
            <a:off x="4106274" y="1549976"/>
            <a:ext cx="1332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Bouton appel d’urgence</a:t>
            </a:r>
          </a:p>
        </p:txBody>
      </p: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556B4B12-B618-4134-AB95-65162FF747E5}"/>
              </a:ext>
            </a:extLst>
          </p:cNvPr>
          <p:cNvCxnSpPr/>
          <p:nvPr/>
        </p:nvCxnSpPr>
        <p:spPr>
          <a:xfrm>
            <a:off x="4532243" y="3077155"/>
            <a:ext cx="9069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>
            <a:extLst>
              <a:ext uri="{FF2B5EF4-FFF2-40B4-BE49-F238E27FC236}">
                <a16:creationId xmlns:a16="http://schemas.microsoft.com/office/drawing/2014/main" id="{E80B5AAB-D5B4-4556-8D16-4E65165FF616}"/>
              </a:ext>
            </a:extLst>
          </p:cNvPr>
          <p:cNvSpPr txBox="1"/>
          <p:nvPr/>
        </p:nvSpPr>
        <p:spPr>
          <a:xfrm>
            <a:off x="2541320" y="2707823"/>
            <a:ext cx="20698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Barre en fibre de carbone ultra légère</a:t>
            </a:r>
          </a:p>
          <a:p>
            <a:r>
              <a:rPr lang="fr-FR" sz="1400" dirty="0"/>
              <a:t>Réglable de 1m à 1m50</a:t>
            </a:r>
          </a:p>
        </p:txBody>
      </p: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3915486A-0992-4C7C-BFA6-B9BD7AB37F6D}"/>
              </a:ext>
            </a:extLst>
          </p:cNvPr>
          <p:cNvCxnSpPr>
            <a:cxnSpLocks/>
          </p:cNvCxnSpPr>
          <p:nvPr/>
        </p:nvCxnSpPr>
        <p:spPr>
          <a:xfrm>
            <a:off x="3999506" y="4230094"/>
            <a:ext cx="7489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>
            <a:extLst>
              <a:ext uri="{FF2B5EF4-FFF2-40B4-BE49-F238E27FC236}">
                <a16:creationId xmlns:a16="http://schemas.microsoft.com/office/drawing/2014/main" id="{3DA36033-F173-4C77-A7F4-C644CFA01D80}"/>
              </a:ext>
            </a:extLst>
          </p:cNvPr>
          <p:cNvSpPr txBox="1"/>
          <p:nvPr/>
        </p:nvSpPr>
        <p:spPr>
          <a:xfrm>
            <a:off x="2313658" y="3968484"/>
            <a:ext cx="182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Batterie, autonomie de minimum 2 jours</a:t>
            </a:r>
          </a:p>
          <a:p>
            <a:r>
              <a:rPr lang="fr-FR" sz="1400" dirty="0"/>
              <a:t>+ capteurs</a:t>
            </a:r>
          </a:p>
        </p:txBody>
      </p:sp>
      <p:sp>
        <p:nvSpPr>
          <p:cNvPr id="60" name="Cube 59">
            <a:extLst>
              <a:ext uri="{FF2B5EF4-FFF2-40B4-BE49-F238E27FC236}">
                <a16:creationId xmlns:a16="http://schemas.microsoft.com/office/drawing/2014/main" id="{54A2F3C0-F3A5-4B46-82B9-8AAD03EE417D}"/>
              </a:ext>
            </a:extLst>
          </p:cNvPr>
          <p:cNvSpPr/>
          <p:nvPr/>
        </p:nvSpPr>
        <p:spPr>
          <a:xfrm>
            <a:off x="7718861" y="4360211"/>
            <a:ext cx="1044738" cy="262985"/>
          </a:xfrm>
          <a:prstGeom prst="cub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1" name="Cube 60">
            <a:extLst>
              <a:ext uri="{FF2B5EF4-FFF2-40B4-BE49-F238E27FC236}">
                <a16:creationId xmlns:a16="http://schemas.microsoft.com/office/drawing/2014/main" id="{AC519766-8BF0-4527-84D5-603470ABD776}"/>
              </a:ext>
            </a:extLst>
          </p:cNvPr>
          <p:cNvSpPr/>
          <p:nvPr/>
        </p:nvSpPr>
        <p:spPr>
          <a:xfrm>
            <a:off x="7718861" y="4210375"/>
            <a:ext cx="713939" cy="234481"/>
          </a:xfrm>
          <a:prstGeom prst="cub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7005540A-F426-4841-BE19-0DFD33E36088}"/>
              </a:ext>
            </a:extLst>
          </p:cNvPr>
          <p:cNvSpPr/>
          <p:nvPr/>
        </p:nvSpPr>
        <p:spPr>
          <a:xfrm>
            <a:off x="8042431" y="4216143"/>
            <a:ext cx="66797" cy="46100"/>
          </a:xfrm>
          <a:prstGeom prst="ellipse">
            <a:avLst/>
          </a:prstGeom>
          <a:ln w="3175"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B8651D81-DC7A-432D-BAC2-B67794AB38BB}"/>
              </a:ext>
            </a:extLst>
          </p:cNvPr>
          <p:cNvCxnSpPr/>
          <p:nvPr/>
        </p:nvCxnSpPr>
        <p:spPr>
          <a:xfrm>
            <a:off x="7033654" y="4444856"/>
            <a:ext cx="6667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>
            <a:extLst>
              <a:ext uri="{FF2B5EF4-FFF2-40B4-BE49-F238E27FC236}">
                <a16:creationId xmlns:a16="http://schemas.microsoft.com/office/drawing/2014/main" id="{38780435-817D-41A2-B67B-D0F0488B8CFA}"/>
              </a:ext>
            </a:extLst>
          </p:cNvPr>
          <p:cNvSpPr txBox="1"/>
          <p:nvPr/>
        </p:nvSpPr>
        <p:spPr>
          <a:xfrm>
            <a:off x="6288216" y="4183246"/>
            <a:ext cx="999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Socle de recharge</a:t>
            </a: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C08D3829-90C1-43B4-AD9F-56BF16473363}"/>
              </a:ext>
            </a:extLst>
          </p:cNvPr>
          <p:cNvSpPr/>
          <p:nvPr/>
        </p:nvSpPr>
        <p:spPr>
          <a:xfrm>
            <a:off x="8337550" y="2997200"/>
            <a:ext cx="285750" cy="431800"/>
          </a:xfrm>
          <a:prstGeom prst="ellips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9" name="Arc 68">
            <a:extLst>
              <a:ext uri="{FF2B5EF4-FFF2-40B4-BE49-F238E27FC236}">
                <a16:creationId xmlns:a16="http://schemas.microsoft.com/office/drawing/2014/main" id="{C09BDA92-20E5-4B77-8DF8-B2B256C8A2F8}"/>
              </a:ext>
            </a:extLst>
          </p:cNvPr>
          <p:cNvSpPr/>
          <p:nvPr/>
        </p:nvSpPr>
        <p:spPr>
          <a:xfrm rot="17723909">
            <a:off x="7980580" y="3104337"/>
            <a:ext cx="713939" cy="468857"/>
          </a:xfrm>
          <a:prstGeom prst="arc">
            <a:avLst>
              <a:gd name="adj1" fmla="val 9467357"/>
              <a:gd name="adj2" fmla="val 111872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A753FC8E-6DB2-488B-8337-2450DA744E9E}"/>
              </a:ext>
            </a:extLst>
          </p:cNvPr>
          <p:cNvSpPr/>
          <p:nvPr/>
        </p:nvSpPr>
        <p:spPr>
          <a:xfrm>
            <a:off x="8489950" y="3149600"/>
            <a:ext cx="285750" cy="431800"/>
          </a:xfrm>
          <a:prstGeom prst="ellips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id="{7FE9706F-DE52-4A54-AEEF-FF325FE785A7}"/>
              </a:ext>
            </a:extLst>
          </p:cNvPr>
          <p:cNvSpPr/>
          <p:nvPr/>
        </p:nvSpPr>
        <p:spPr>
          <a:xfrm rot="17723909">
            <a:off x="8132980" y="3256737"/>
            <a:ext cx="713939" cy="468857"/>
          </a:xfrm>
          <a:prstGeom prst="arc">
            <a:avLst>
              <a:gd name="adj1" fmla="val 9467357"/>
              <a:gd name="adj2" fmla="val 111872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6" name="Connecteur droit avec flèche 75">
            <a:extLst>
              <a:ext uri="{FF2B5EF4-FFF2-40B4-BE49-F238E27FC236}">
                <a16:creationId xmlns:a16="http://schemas.microsoft.com/office/drawing/2014/main" id="{DEF686E6-ED7B-4934-9EE8-845C7A92B537}"/>
              </a:ext>
            </a:extLst>
          </p:cNvPr>
          <p:cNvCxnSpPr/>
          <p:nvPr/>
        </p:nvCxnSpPr>
        <p:spPr>
          <a:xfrm flipH="1">
            <a:off x="8775700" y="3340100"/>
            <a:ext cx="768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76">
            <a:extLst>
              <a:ext uri="{FF2B5EF4-FFF2-40B4-BE49-F238E27FC236}">
                <a16:creationId xmlns:a16="http://schemas.microsoft.com/office/drawing/2014/main" id="{476E9080-139B-4B87-A8DC-F43E52A32304}"/>
              </a:ext>
            </a:extLst>
          </p:cNvPr>
          <p:cNvSpPr txBox="1"/>
          <p:nvPr/>
        </p:nvSpPr>
        <p:spPr>
          <a:xfrm>
            <a:off x="9544050" y="3093549"/>
            <a:ext cx="1057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Oreillettes connectées</a:t>
            </a:r>
          </a:p>
        </p:txBody>
      </p:sp>
    </p:spTree>
    <p:extLst>
      <p:ext uri="{BB962C8B-B14F-4D97-AF65-F5344CB8AC3E}">
        <p14:creationId xmlns:p14="http://schemas.microsoft.com/office/powerpoint/2010/main" val="39671238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</TotalTime>
  <Words>39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Yu Gothic UI Light</vt:lpstr>
      <vt:lpstr>Arial</vt:lpstr>
      <vt:lpstr>Calibri</vt:lpstr>
      <vt:lpstr>Calibri Light</vt:lpstr>
      <vt:lpstr>Impact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anaelle de michele</dc:creator>
  <cp:lastModifiedBy>anaelle de michele</cp:lastModifiedBy>
  <cp:revision>7</cp:revision>
  <dcterms:created xsi:type="dcterms:W3CDTF">2020-09-29T09:46:47Z</dcterms:created>
  <dcterms:modified xsi:type="dcterms:W3CDTF">2020-10-20T16:06:16Z</dcterms:modified>
</cp:coreProperties>
</file>