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62" r:id="rId3"/>
    <p:sldId id="257" r:id="rId4"/>
    <p:sldId id="258" r:id="rId5"/>
    <p:sldId id="259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2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CB022-1976-429B-971A-2AD33B4BD0A3}" type="datetimeFigureOut">
              <a:rPr lang="fr-FR" smtClean="0"/>
              <a:t>13/09/2017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C14D-01C9-4551-A554-3E631549E4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1351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CB022-1976-429B-971A-2AD33B4BD0A3}" type="datetimeFigureOut">
              <a:rPr lang="fr-FR" smtClean="0"/>
              <a:t>13/09/2017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C14D-01C9-4551-A554-3E631549E4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8270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CB022-1976-429B-971A-2AD33B4BD0A3}" type="datetimeFigureOut">
              <a:rPr lang="fr-FR" smtClean="0"/>
              <a:t>13/09/2017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C14D-01C9-4551-A554-3E631549E4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24626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CB022-1976-429B-971A-2AD33B4BD0A3}" type="datetimeFigureOut">
              <a:rPr lang="fr-FR" smtClean="0"/>
              <a:t>13/09/2017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C14D-01C9-4551-A554-3E631549E4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90488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CB022-1976-429B-971A-2AD33B4BD0A3}" type="datetimeFigureOut">
              <a:rPr lang="fr-FR" smtClean="0"/>
              <a:t>13/09/2017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C14D-01C9-4551-A554-3E631549E4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61338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CB022-1976-429B-971A-2AD33B4BD0A3}" type="datetimeFigureOut">
              <a:rPr lang="fr-FR" smtClean="0"/>
              <a:t>13/09/2017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C14D-01C9-4551-A554-3E631549E4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06686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CB022-1976-429B-971A-2AD33B4BD0A3}" type="datetimeFigureOut">
              <a:rPr lang="fr-FR" smtClean="0"/>
              <a:t>13/09/2017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C14D-01C9-4551-A554-3E631549E4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25848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CB022-1976-429B-971A-2AD33B4BD0A3}" type="datetimeFigureOut">
              <a:rPr lang="fr-FR" smtClean="0"/>
              <a:t>13/09/2017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C14D-01C9-4551-A554-3E631549E4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75629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CB022-1976-429B-971A-2AD33B4BD0A3}" type="datetimeFigureOut">
              <a:rPr lang="fr-FR" smtClean="0"/>
              <a:t>13/09/2017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C14D-01C9-4551-A554-3E631549E4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8562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CB022-1976-429B-971A-2AD33B4BD0A3}" type="datetimeFigureOut">
              <a:rPr lang="fr-FR" smtClean="0"/>
              <a:t>13/09/2017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0B4EC14D-01C9-4551-A554-3E631549E4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3941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CB022-1976-429B-971A-2AD33B4BD0A3}" type="datetimeFigureOut">
              <a:rPr lang="fr-FR" smtClean="0"/>
              <a:t>13/09/2017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C14D-01C9-4551-A554-3E631549E4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5527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CB022-1976-429B-971A-2AD33B4BD0A3}" type="datetimeFigureOut">
              <a:rPr lang="fr-FR" smtClean="0"/>
              <a:t>13/09/2017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C14D-01C9-4551-A554-3E631549E4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3037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CB022-1976-429B-971A-2AD33B4BD0A3}" type="datetimeFigureOut">
              <a:rPr lang="fr-FR" smtClean="0"/>
              <a:t>13/09/2017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C14D-01C9-4551-A554-3E631549E4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9721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CB022-1976-429B-971A-2AD33B4BD0A3}" type="datetimeFigureOut">
              <a:rPr lang="fr-FR" smtClean="0"/>
              <a:t>13/09/2017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C14D-01C9-4551-A554-3E631549E4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7864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CB022-1976-429B-971A-2AD33B4BD0A3}" type="datetimeFigureOut">
              <a:rPr lang="fr-FR" smtClean="0"/>
              <a:t>13/09/2017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C14D-01C9-4551-A554-3E631549E4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2879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CB022-1976-429B-971A-2AD33B4BD0A3}" type="datetimeFigureOut">
              <a:rPr lang="fr-FR" smtClean="0"/>
              <a:t>13/09/2017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C14D-01C9-4551-A554-3E631549E4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5284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CB022-1976-429B-971A-2AD33B4BD0A3}" type="datetimeFigureOut">
              <a:rPr lang="fr-FR" smtClean="0"/>
              <a:t>13/09/2017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C14D-01C9-4551-A554-3E631549E4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8954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99CB022-1976-429B-971A-2AD33B4BD0A3}" type="datetimeFigureOut">
              <a:rPr lang="fr-FR" smtClean="0"/>
              <a:t>13/09/2017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B4EC14D-01C9-4551-A554-3E631549E4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9289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327C16-2ACA-4ACE-B362-D9C0B934BB3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err="1"/>
              <a:t>video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EE4EC05-A536-4565-A2FD-72B7E41C48F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38922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FB0B6D3-45E6-4ED4-A310-4C7F61691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2762" y="2419350"/>
            <a:ext cx="3878264" cy="1285875"/>
          </a:xfrm>
        </p:spPr>
        <p:txBody>
          <a:bodyPr>
            <a:normAutofit/>
          </a:bodyPr>
          <a:lstStyle/>
          <a:p>
            <a:r>
              <a:rPr lang="fr-FR" sz="5000" dirty="0"/>
              <a:t>Power Track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458A7A5-3785-4F20-A938-5EDC30954D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47110" y="4619625"/>
            <a:ext cx="2506665" cy="809625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Par Le Cercle</a:t>
            </a:r>
          </a:p>
        </p:txBody>
      </p:sp>
    </p:spTree>
    <p:extLst>
      <p:ext uri="{BB962C8B-B14F-4D97-AF65-F5344CB8AC3E}">
        <p14:creationId xmlns:p14="http://schemas.microsoft.com/office/powerpoint/2010/main" val="24725379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D6F783A-F497-4497-922C-D96EF9D46A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Fonctionnement 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3BCB35A1-A62E-48A1-8AD7-E5F27BA160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311" y="2015875"/>
            <a:ext cx="6297614" cy="3542408"/>
          </a:xfr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F7488394-F6E3-47B0-BA3C-E21024C233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8126" y="4438650"/>
            <a:ext cx="3990974" cy="199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1325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AF8E7EE8-3659-438B-8BCF-B6CFFD8BC7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8662" y="2438399"/>
            <a:ext cx="3546475" cy="2659856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329B516E-7F86-43BE-9253-05A14E538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Problèmes </a:t>
            </a:r>
          </a:p>
        </p:txBody>
      </p:sp>
      <p:pic>
        <p:nvPicPr>
          <p:cNvPr id="9" name="Espace réservé du contenu 8">
            <a:extLst>
              <a:ext uri="{FF2B5EF4-FFF2-40B4-BE49-F238E27FC236}">
                <a16:creationId xmlns:a16="http://schemas.microsoft.com/office/drawing/2014/main" id="{4B3D9FEF-E4C8-4128-A750-E94DB8EB9E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311" y="1871660"/>
            <a:ext cx="4187789" cy="2047875"/>
          </a:xfr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5A75793C-4A7D-4220-95F1-5E285199F0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8672" y="3919535"/>
            <a:ext cx="2529990" cy="2778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8425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6DFC39F-4EA8-471E-BA8D-C282D2C887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0011" y="2876550"/>
            <a:ext cx="10018713" cy="1752599"/>
          </a:xfrm>
        </p:spPr>
        <p:txBody>
          <a:bodyPr/>
          <a:lstStyle/>
          <a:p>
            <a:r>
              <a:rPr lang="fr-FR" dirty="0"/>
              <a:t>Merci</a:t>
            </a:r>
          </a:p>
        </p:txBody>
      </p:sp>
    </p:spTree>
    <p:extLst>
      <p:ext uri="{BB962C8B-B14F-4D97-AF65-F5344CB8AC3E}">
        <p14:creationId xmlns:p14="http://schemas.microsoft.com/office/powerpoint/2010/main" val="39375936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e">
  <a:themeElements>
    <a:clrScheme name="Parallaxe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e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TM03457496[[fn=Parallaxe]]</Template>
  <TotalTime>334</TotalTime>
  <Words>9</Words>
  <Application>Microsoft Office PowerPoint</Application>
  <PresentationFormat>Grand écran</PresentationFormat>
  <Paragraphs>6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8" baseType="lpstr">
      <vt:lpstr>Arial</vt:lpstr>
      <vt:lpstr>Corbel</vt:lpstr>
      <vt:lpstr>Parallaxe</vt:lpstr>
      <vt:lpstr>video</vt:lpstr>
      <vt:lpstr>Power Track</vt:lpstr>
      <vt:lpstr>Fonctionnement </vt:lpstr>
      <vt:lpstr>Problèmes </vt:lpstr>
      <vt:lpstr>Merci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 Track</dc:title>
  <dc:creator>Maël Delplanque</dc:creator>
  <cp:lastModifiedBy>Maël Delplanque</cp:lastModifiedBy>
  <cp:revision>5</cp:revision>
  <dcterms:created xsi:type="dcterms:W3CDTF">2017-09-13T08:41:47Z</dcterms:created>
  <dcterms:modified xsi:type="dcterms:W3CDTF">2017-09-13T14:15:54Z</dcterms:modified>
</cp:coreProperties>
</file>