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9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46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33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89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69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46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51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0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27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99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45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40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71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2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27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D8C604-7E33-4D66-930A-F279DA283FF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FF8DEEA-F19E-4CC0-9BDD-3727B3E8D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22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lekeep.eleco@pcis.f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F877863-0C82-4E19-9117-E3F535F8F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84" y="750084"/>
            <a:ext cx="5357832" cy="535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1517CB-6A5D-4C63-8462-25463A3C5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900" y="447187"/>
            <a:ext cx="2036445" cy="12965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116CBB-7FB6-47C1-89C0-E33D3277C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" y="242370"/>
            <a:ext cx="2889852" cy="12410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7FE8F9-6A84-47B6-9DF4-E433E396B2F5}"/>
              </a:ext>
            </a:extLst>
          </p:cNvPr>
          <p:cNvSpPr/>
          <p:nvPr/>
        </p:nvSpPr>
        <p:spPr>
          <a:xfrm>
            <a:off x="1644440" y="5988964"/>
            <a:ext cx="9045556" cy="919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Vernier Paul, Nef Maximilien , Reboul Adrien, Vega Soto </a:t>
            </a:r>
            <a:r>
              <a:rPr lang="fr-FR" sz="2200" dirty="0" err="1"/>
              <a:t>Hermes</a:t>
            </a:r>
            <a:r>
              <a:rPr lang="fr-FR" sz="2200" dirty="0"/>
              <a:t>, Da Silva Alicia, Mahé Julien</a:t>
            </a:r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D9A916-457D-4BA4-AA73-2008BAC0799E}"/>
              </a:ext>
            </a:extLst>
          </p:cNvPr>
          <p:cNvSpPr txBox="1"/>
          <p:nvPr/>
        </p:nvSpPr>
        <p:spPr>
          <a:xfrm>
            <a:off x="3353579" y="339666"/>
            <a:ext cx="548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Thème: </a:t>
            </a:r>
            <a:r>
              <a:rPr lang="fr-FR" sz="2800" dirty="0"/>
              <a:t>La chasse aux gaspis</a:t>
            </a:r>
          </a:p>
        </p:txBody>
      </p:sp>
    </p:spTree>
    <p:extLst>
      <p:ext uri="{BB962C8B-B14F-4D97-AF65-F5344CB8AC3E}">
        <p14:creationId xmlns:p14="http://schemas.microsoft.com/office/powerpoint/2010/main" val="22746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CA123A8-93EE-4DB4-9D2B-A2735D209A61}"/>
              </a:ext>
            </a:extLst>
          </p:cNvPr>
          <p:cNvSpPr/>
          <p:nvPr/>
        </p:nvSpPr>
        <p:spPr>
          <a:xfrm>
            <a:off x="535755" y="4609708"/>
            <a:ext cx="3888000" cy="198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200" b="1" dirty="0"/>
              <a:t>Clients :</a:t>
            </a:r>
          </a:p>
          <a:p>
            <a:r>
              <a:rPr lang="fr-FR" sz="2200" dirty="0"/>
              <a:t>Communautés urbaines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5D348A0-1BF8-4E7B-845C-7DCDA37CBA64}"/>
              </a:ext>
            </a:extLst>
          </p:cNvPr>
          <p:cNvSpPr/>
          <p:nvPr/>
        </p:nvSpPr>
        <p:spPr>
          <a:xfrm>
            <a:off x="7593530" y="401074"/>
            <a:ext cx="3888000" cy="194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Nos avantages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La localisation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Production à la demande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Adaptabilité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EFC64E2-793E-4742-B4FA-33FAABFD67DB}"/>
              </a:ext>
            </a:extLst>
          </p:cNvPr>
          <p:cNvSpPr/>
          <p:nvPr/>
        </p:nvSpPr>
        <p:spPr>
          <a:xfrm>
            <a:off x="535755" y="398457"/>
            <a:ext cx="3888000" cy="194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Objectifs :</a:t>
            </a:r>
          </a:p>
          <a:p>
            <a:r>
              <a:rPr lang="fr-FR" sz="2200" dirty="0"/>
              <a:t>Compenser l’énergie nécessaire à l’acheminement de l’eau.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CB6CF88-051C-40B2-9F9B-40FEB2344780}"/>
              </a:ext>
            </a:extLst>
          </p:cNvPr>
          <p:cNvSpPr/>
          <p:nvPr/>
        </p:nvSpPr>
        <p:spPr>
          <a:xfrm>
            <a:off x="7582667" y="4628932"/>
            <a:ext cx="3888558" cy="19607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Nos concurrents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Save innovation, Chamonix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err="1"/>
              <a:t>Lucid</a:t>
            </a:r>
            <a:r>
              <a:rPr lang="fr-FR" sz="2200" dirty="0"/>
              <a:t> Energy, Portland (EU)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276C14-ADCC-416E-9FE7-3D6CB1C40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55" y="1895133"/>
            <a:ext cx="3183741" cy="318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8ABB7BF-F86D-4067-AF03-951ACB88F980}"/>
              </a:ext>
            </a:extLst>
          </p:cNvPr>
          <p:cNvSpPr/>
          <p:nvPr/>
        </p:nvSpPr>
        <p:spPr>
          <a:xfrm rot="19798668">
            <a:off x="7107810" y="2213754"/>
            <a:ext cx="697584" cy="93325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45041C8-3E1B-45A1-8D8E-F158D28A152B}"/>
              </a:ext>
            </a:extLst>
          </p:cNvPr>
          <p:cNvSpPr/>
          <p:nvPr/>
        </p:nvSpPr>
        <p:spPr>
          <a:xfrm rot="9097210">
            <a:off x="4211140" y="3924833"/>
            <a:ext cx="697584" cy="93325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C7E9C915-662F-4B21-9F2B-2DC65CC13321}"/>
              </a:ext>
            </a:extLst>
          </p:cNvPr>
          <p:cNvSpPr/>
          <p:nvPr/>
        </p:nvSpPr>
        <p:spPr>
          <a:xfrm rot="1744017">
            <a:off x="7111712" y="3949816"/>
            <a:ext cx="697584" cy="93325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C0504544-49C6-4725-B1E1-AAB4ACAA0260}"/>
              </a:ext>
            </a:extLst>
          </p:cNvPr>
          <p:cNvSpPr/>
          <p:nvPr/>
        </p:nvSpPr>
        <p:spPr>
          <a:xfrm rot="12750042">
            <a:off x="4227362" y="2211333"/>
            <a:ext cx="697584" cy="93325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75BA112-4F8E-48C9-89AE-3DB3C6573272}"/>
              </a:ext>
            </a:extLst>
          </p:cNvPr>
          <p:cNvSpPr txBox="1"/>
          <p:nvPr/>
        </p:nvSpPr>
        <p:spPr>
          <a:xfrm>
            <a:off x="335279" y="370264"/>
            <a:ext cx="306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Illustration: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CABC5E-0875-4E02-95DC-BC3C5F597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16" t="23999" r="21750" b="16890"/>
          <a:stretch/>
        </p:blipFill>
        <p:spPr>
          <a:xfrm>
            <a:off x="677262" y="1148656"/>
            <a:ext cx="5266700" cy="423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D43C38D-11B6-4416-8658-B81419365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921" y="1619627"/>
            <a:ext cx="2325868" cy="232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FBE1546-40AF-410E-BDFC-EDCDEAEFBE1A}"/>
              </a:ext>
            </a:extLst>
          </p:cNvPr>
          <p:cNvCxnSpPr/>
          <p:nvPr/>
        </p:nvCxnSpPr>
        <p:spPr>
          <a:xfrm>
            <a:off x="6608189" y="1048219"/>
            <a:ext cx="0" cy="5153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0790E68-1C7E-499A-94AC-41B6ECBF9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089" y="3780820"/>
            <a:ext cx="2251392" cy="225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5A4B29B-E501-44A0-A16C-42809DBA84F8}"/>
              </a:ext>
            </a:extLst>
          </p:cNvPr>
          <p:cNvSpPr/>
          <p:nvPr/>
        </p:nvSpPr>
        <p:spPr>
          <a:xfrm>
            <a:off x="7981883" y="645952"/>
            <a:ext cx="3354703" cy="424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dirty="0"/>
              <a:t>Autres matériaux utilisés :</a:t>
            </a:r>
          </a:p>
          <a:p>
            <a:pPr algn="ctr"/>
            <a:endParaRPr lang="fr-FR" sz="2200" b="1" u="sng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99C73DB-7591-4223-9DF8-84E9C1DD5D21}"/>
              </a:ext>
            </a:extLst>
          </p:cNvPr>
          <p:cNvSpPr/>
          <p:nvPr/>
        </p:nvSpPr>
        <p:spPr>
          <a:xfrm>
            <a:off x="1473424" y="5546835"/>
            <a:ext cx="3354703" cy="10636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dirty="0"/>
              <a:t>Hélice Pelton</a:t>
            </a:r>
            <a:endParaRPr lang="fr-FR" sz="2000" b="1" i="1" dirty="0"/>
          </a:p>
          <a:p>
            <a:pPr algn="ctr"/>
            <a:r>
              <a:rPr lang="fr-FR" sz="2000" dirty="0"/>
              <a:t>Imprimée à l’imprimante 3D</a:t>
            </a:r>
          </a:p>
          <a:p>
            <a:pPr algn="ctr"/>
            <a:endParaRPr lang="fr-FR" sz="2200" b="1" u="sng" dirty="0"/>
          </a:p>
        </p:txBody>
      </p:sp>
    </p:spTree>
    <p:extLst>
      <p:ext uri="{BB962C8B-B14F-4D97-AF65-F5344CB8AC3E}">
        <p14:creationId xmlns:p14="http://schemas.microsoft.com/office/powerpoint/2010/main" val="34080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1FA56DC-B3F3-4F7E-B5CE-8DF997667B8E}"/>
              </a:ext>
            </a:extLst>
          </p:cNvPr>
          <p:cNvSpPr txBox="1"/>
          <p:nvPr/>
        </p:nvSpPr>
        <p:spPr>
          <a:xfrm>
            <a:off x="1041400" y="1413064"/>
            <a:ext cx="1010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Merci de votre attention !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Si notre projet à attiré votre attention, veuillez nous contacter à l’adresse suivante:</a:t>
            </a:r>
          </a:p>
          <a:p>
            <a:pPr algn="ctr"/>
            <a:r>
              <a:rPr lang="fr-FR" sz="3200" b="1" dirty="0">
                <a:hlinkClick r:id="rId2"/>
              </a:rPr>
              <a:t>Elekeep.eleco@pcis.fr</a:t>
            </a:r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                                         </a:t>
            </a:r>
            <a:r>
              <a:rPr lang="fr-FR" sz="3200" b="1" dirty="0" err="1"/>
              <a:t>Elekeep</a:t>
            </a:r>
            <a:r>
              <a:rPr lang="fr-FR" sz="3200" b="1" dirty="0"/>
              <a:t>                                  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AC5036-A4A4-4004-B2C9-85861296E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4338320"/>
            <a:ext cx="2123440" cy="212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1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123</TotalTime>
  <Words>104</Words>
  <Application>Microsoft Office PowerPoint</Application>
  <PresentationFormat>Grand écran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Maillage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alicia da silva</dc:creator>
  <cp:lastModifiedBy>maximilien nef</cp:lastModifiedBy>
  <cp:revision>15</cp:revision>
  <dcterms:created xsi:type="dcterms:W3CDTF">2018-11-14T17:16:19Z</dcterms:created>
  <dcterms:modified xsi:type="dcterms:W3CDTF">2018-11-15T00:07:35Z</dcterms:modified>
</cp:coreProperties>
</file>