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59BAD-5415-4BE9-8870-AD16E14719C5}" v="838" dt="2020-10-19T16:02:09.342"/>
    <p1510:client id="{77A090B9-2C75-4528-B299-7C1D4990CEC2}" v="7" dt="2020-10-19T16:12:51.296"/>
    <p1510:client id="{98DABD91-9E2A-4C9F-B536-FE5B895CD419}" v="252" dt="2020-10-19T16:09:49.201"/>
    <p1510:client id="{9D4FE79F-3162-487A-80B0-ED9B7C0AE434}" v="863" dt="2020-10-18T13:12:18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F79C-3D3A-406F-B468-CFC7667D2C26}" type="datetimeFigureOut">
              <a:rPr lang="fr-FR"/>
              <a:t>20/10/2020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5430-60F8-4804-BA7B-D14CD978B29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5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Présentation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projet</a:t>
            </a:r>
          </a:p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l'équipe</a:t>
            </a:r>
            <a:r>
              <a:rPr lang="en-US" dirty="0">
                <a:cs typeface="Calibri"/>
              </a:rPr>
              <a:t> et des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78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Vente direct via consommateur: ecole primaire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0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Ce potager propose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interface interactive simplifier </a:t>
            </a:r>
            <a:r>
              <a:rPr lang="en-US" dirty="0" err="1">
                <a:cs typeface="Calibri"/>
              </a:rPr>
              <a:t>pouvant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toute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âge</a:t>
            </a:r>
            <a:r>
              <a:rPr lang="en-US" dirty="0">
                <a:cs typeface="Calibri"/>
              </a:rPr>
              <a:t> je </a:t>
            </a:r>
            <a:r>
              <a:rPr lang="en-US" dirty="0" err="1">
                <a:cs typeface="Calibri"/>
              </a:rPr>
              <a:t>repete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destinés</a:t>
            </a:r>
            <a:r>
              <a:rPr lang="en-US" dirty="0">
                <a:cs typeface="Calibri"/>
              </a:rPr>
              <a:t> a des enfants </a:t>
            </a:r>
            <a:r>
              <a:rPr lang="en-US" dirty="0" err="1">
                <a:cs typeface="Calibri"/>
              </a:rPr>
              <a:t>issus</a:t>
            </a:r>
            <a:r>
              <a:rPr lang="en-US" dirty="0">
                <a:cs typeface="Calibri"/>
              </a:rPr>
              <a:t> du cursus </a:t>
            </a:r>
            <a:r>
              <a:rPr lang="en-US" dirty="0" err="1">
                <a:cs typeface="Calibri"/>
              </a:rPr>
              <a:t>primaire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décider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jouer</a:t>
            </a:r>
            <a:r>
              <a:rPr lang="en-US" dirty="0">
                <a:cs typeface="Calibri"/>
              </a:rPr>
              <a:t> sur les couleurs et les </a:t>
            </a:r>
            <a:r>
              <a:rPr lang="en-US" dirty="0" err="1">
                <a:cs typeface="Calibri"/>
              </a:rPr>
              <a:t>formes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afin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accessible pour </a:t>
            </a:r>
            <a:r>
              <a:rPr lang="en-US" dirty="0" err="1">
                <a:cs typeface="Calibri"/>
              </a:rPr>
              <a:t>tous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Comme </a:t>
            </a:r>
            <a:r>
              <a:rPr lang="en-US" dirty="0" err="1">
                <a:cs typeface="Calibri"/>
              </a:rPr>
              <a:t>vous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pouvez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quelconque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distribués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fonction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 Il </a:t>
            </a:r>
            <a:r>
              <a:rPr lang="en-US" dirty="0" err="1">
                <a:cs typeface="Calibri"/>
              </a:rPr>
              <a:t>suffira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trouver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nutriment(pas </a:t>
            </a:r>
            <a:r>
              <a:rPr lang="en-US" dirty="0" err="1">
                <a:cs typeface="Calibri"/>
              </a:rPr>
              <a:t>obligaroire</a:t>
            </a:r>
            <a:r>
              <a:rPr lang="en-US" dirty="0">
                <a:cs typeface="Calibri"/>
              </a:rPr>
              <a:t>) et </a:t>
            </a:r>
            <a:r>
              <a:rPr lang="en-US" dirty="0" err="1">
                <a:cs typeface="Calibri"/>
              </a:rPr>
              <a:t>lumiere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(cycle +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). Une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le potager nous </a:t>
            </a:r>
            <a:r>
              <a:rPr lang="en-US" dirty="0" err="1">
                <a:cs typeface="Calibri"/>
              </a:rPr>
              <a:t>indiquera</a:t>
            </a:r>
            <a:r>
              <a:rPr lang="en-US" dirty="0">
                <a:cs typeface="Calibri"/>
              </a:rPr>
              <a:t> les apports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Interace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>
                <a:cs typeface="Calibri"/>
              </a:rPr>
              <a:t>On y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3 led pour </a:t>
            </a:r>
            <a:r>
              <a:rPr lang="en-US" dirty="0" err="1">
                <a:cs typeface="Calibri"/>
              </a:rPr>
              <a:t>l'eau</a:t>
            </a:r>
            <a:r>
              <a:rPr lang="en-US" dirty="0">
                <a:cs typeface="Calibri"/>
              </a:rPr>
              <a:t> qui </a:t>
            </a:r>
            <a:r>
              <a:rPr lang="en-US" dirty="0" err="1">
                <a:cs typeface="Calibri"/>
              </a:rPr>
              <a:t>indiqueront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respectivement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besoin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d'eau</a:t>
            </a:r>
            <a:r>
              <a:rPr lang="en-US" dirty="0">
                <a:cs typeface="Calibri"/>
              </a:rPr>
              <a:t>, de nutriments pour </a:t>
            </a:r>
            <a:r>
              <a:rPr lang="en-US" dirty="0" err="1">
                <a:cs typeface="Calibri"/>
              </a:rPr>
              <a:t>croite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encore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recoit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disposerions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capteurs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humidité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nutriments) qui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directement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connecté</a:t>
            </a:r>
            <a:r>
              <a:rPr lang="en-US" dirty="0">
                <a:cs typeface="Calibri"/>
              </a:rPr>
              <a:t> aux led via un </a:t>
            </a:r>
            <a:r>
              <a:rPr lang="en-US" dirty="0" err="1">
                <a:cs typeface="Calibri"/>
              </a:rPr>
              <a:t>programme</a:t>
            </a:r>
            <a:r>
              <a:rPr lang="en-US" dirty="0">
                <a:cs typeface="Calibri"/>
              </a:rPr>
              <a:t> . </a:t>
            </a:r>
            <a:r>
              <a:rPr lang="en-US" dirty="0" err="1">
                <a:cs typeface="Calibri"/>
              </a:rPr>
              <a:t>Concernant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choisis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led avec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réglable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l'aide</a:t>
            </a:r>
            <a:r>
              <a:rPr lang="en-US" dirty="0">
                <a:cs typeface="Calibri"/>
              </a:rPr>
              <a:t> d'un </a:t>
            </a:r>
            <a:r>
              <a:rPr lang="en-US" dirty="0" err="1">
                <a:cs typeface="Calibri"/>
              </a:rPr>
              <a:t>potard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Sous </a:t>
            </a:r>
            <a:r>
              <a:rPr lang="en-US" dirty="0" err="1">
                <a:cs typeface="Calibri"/>
              </a:rPr>
              <a:t>chaque</a:t>
            </a:r>
            <a:r>
              <a:rPr lang="en-US" dirty="0">
                <a:cs typeface="Calibri"/>
              </a:rPr>
              <a:t> led/boutons on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ptit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écran</a:t>
            </a:r>
            <a:r>
              <a:rPr lang="en-US" dirty="0">
                <a:cs typeface="Calibri"/>
              </a:rPr>
              <a:t> avec la </a:t>
            </a:r>
            <a:r>
              <a:rPr lang="en-US" dirty="0" err="1">
                <a:cs typeface="Calibri"/>
              </a:rPr>
              <a:t>possibilité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manuellement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cités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fosi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il faut </a:t>
            </a:r>
            <a:r>
              <a:rPr lang="en-US" dirty="0" err="1">
                <a:cs typeface="Calibri"/>
              </a:rPr>
              <a:t>alors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appuyer</a:t>
            </a:r>
            <a:r>
              <a:rPr lang="en-US" dirty="0">
                <a:cs typeface="Calibri"/>
              </a:rPr>
              <a:t> sur le bouton start.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8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grace à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système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ouverture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comme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l'avons</a:t>
            </a:r>
            <a:r>
              <a:rPr lang="en-US" dirty="0">
                <a:cs typeface="Calibri"/>
              </a:rPr>
              <a:t> déjà dis 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cultiver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accessible </a:t>
            </a:r>
            <a:r>
              <a:rPr lang="en-US" dirty="0" err="1">
                <a:cs typeface="Calibri"/>
              </a:rPr>
              <a:t>dès</a:t>
            </a:r>
            <a:r>
              <a:rPr lang="en-US" dirty="0">
                <a:cs typeface="Calibri"/>
              </a:rPr>
              <a:t> le plus </a:t>
            </a:r>
            <a:r>
              <a:rPr lang="en-US" dirty="0" err="1">
                <a:cs typeface="Calibri"/>
              </a:rPr>
              <a:t>jeune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àge</a:t>
            </a:r>
            <a:r>
              <a:rPr lang="en-US" dirty="0">
                <a:cs typeface="Calibri"/>
              </a:rPr>
              <a:t>. En </a:t>
            </a:r>
            <a:r>
              <a:rPr lang="en-US" dirty="0" err="1">
                <a:cs typeface="Calibri"/>
              </a:rPr>
              <a:t>effet</a:t>
            </a:r>
            <a:r>
              <a:rPr lang="en-US" dirty="0">
                <a:cs typeface="Calibri"/>
              </a:rPr>
              <a:t> grâce il </a:t>
            </a:r>
            <a:r>
              <a:rPr lang="en-US" dirty="0" err="1">
                <a:cs typeface="Calibri"/>
              </a:rPr>
              <a:t>suffirait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se </a:t>
            </a:r>
            <a:r>
              <a:rPr lang="en-US" dirty="0" err="1">
                <a:cs typeface="Calibri"/>
              </a:rPr>
              <a:t>renseigner</a:t>
            </a:r>
            <a:r>
              <a:rPr lang="en-US" dirty="0">
                <a:cs typeface="Calibri"/>
              </a:rPr>
              <a:t> sur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ensuite</a:t>
            </a:r>
            <a:r>
              <a:rPr lang="en-US" dirty="0">
                <a:cs typeface="Calibri"/>
              </a:rPr>
              <a:t> on se laisse guider par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L'avantage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potager </a:t>
            </a:r>
            <a:r>
              <a:rPr lang="en-US" dirty="0" err="1">
                <a:cs typeface="Calibri"/>
              </a:rPr>
              <a:t>c'est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permettrait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sensibiliser</a:t>
            </a:r>
            <a:r>
              <a:rPr lang="en-US" dirty="0">
                <a:cs typeface="Calibri"/>
              </a:rPr>
              <a:t> les enfants sur la culture de fruits et </a:t>
            </a:r>
            <a:r>
              <a:rPr lang="en-US" dirty="0" err="1">
                <a:cs typeface="Calibri"/>
              </a:rPr>
              <a:t>légumees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général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qui me </a:t>
            </a:r>
            <a:r>
              <a:rPr lang="en-US" dirty="0" err="1">
                <a:cs typeface="Calibri"/>
              </a:rPr>
              <a:t>parait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primordial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consommation</a:t>
            </a:r>
            <a:r>
              <a:rPr lang="en-US" dirty="0">
                <a:cs typeface="Calibri"/>
              </a:rPr>
              <a:t> excessive de </a:t>
            </a:r>
            <a:r>
              <a:rPr lang="en-US" dirty="0" err="1">
                <a:cs typeface="Calibri"/>
              </a:rPr>
              <a:t>viandes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dont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fais </a:t>
            </a:r>
            <a:r>
              <a:rPr lang="en-US" dirty="0" err="1">
                <a:cs typeface="Calibri"/>
              </a:rPr>
              <a:t>preuve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dernieres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années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 second </a:t>
            </a:r>
            <a:r>
              <a:rPr lang="en-US" dirty="0" err="1">
                <a:cs typeface="Calibri"/>
              </a:rPr>
              <a:t>objectif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tout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que les enfants </a:t>
            </a:r>
            <a:r>
              <a:rPr lang="en-US" dirty="0" err="1">
                <a:cs typeface="Calibri"/>
              </a:rPr>
              <a:t>apprennent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s'amusant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autrement</a:t>
            </a:r>
            <a:r>
              <a:rPr lang="en-US" dirty="0">
                <a:cs typeface="Calibri"/>
              </a:rPr>
              <a:t> dis </a:t>
            </a:r>
            <a:r>
              <a:rPr lang="en-US" dirty="0" err="1">
                <a:cs typeface="Calibri"/>
              </a:rPr>
              <a:t>l'enfant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 des notions de base </a:t>
            </a:r>
            <a:r>
              <a:rPr lang="en-US" dirty="0" err="1">
                <a:cs typeface="Calibri"/>
              </a:rPr>
              <a:t>commes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necessaires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 tout en </a:t>
            </a:r>
            <a:r>
              <a:rPr lang="en-US" dirty="0" err="1">
                <a:cs typeface="Calibri"/>
              </a:rPr>
              <a:t>ayant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pour le </a:t>
            </a:r>
            <a:r>
              <a:rPr lang="en-US" dirty="0" err="1">
                <a:cs typeface="Calibri"/>
              </a:rPr>
              <a:t>guidé</a:t>
            </a:r>
            <a:r>
              <a:rPr lang="en-US" dirty="0">
                <a:cs typeface="Calibri"/>
              </a:rPr>
              <a:t>.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plantes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croitres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lorsque</a:t>
            </a:r>
            <a:r>
              <a:rPr lang="en-US" dirty="0">
                <a:cs typeface="Calibri"/>
              </a:rPr>
              <a:t> les enfant </a:t>
            </a:r>
            <a:r>
              <a:rPr lang="en-US" dirty="0" err="1">
                <a:cs typeface="Calibri"/>
              </a:rPr>
              <a:t>irait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l'école</a:t>
            </a:r>
            <a:r>
              <a:rPr lang="en-US" dirty="0">
                <a:cs typeface="Calibri"/>
              </a:rPr>
              <a:t>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 (idée à </a:t>
            </a:r>
            <a:r>
              <a:rPr lang="en-US" dirty="0" err="1">
                <a:cs typeface="Calibri"/>
              </a:rPr>
              <a:t>developper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davantage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37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On </a:t>
            </a:r>
            <a:r>
              <a:rPr lang="en-US" dirty="0" err="1">
                <a:cs typeface="Calibri"/>
              </a:rPr>
              <a:t>peut</a:t>
            </a:r>
            <a:r>
              <a:rPr lang="en-US" dirty="0">
                <a:cs typeface="Calibri"/>
              </a:rPr>
              <a:t> imaginer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deuxieme</a:t>
            </a:r>
            <a:r>
              <a:rPr lang="en-US" dirty="0">
                <a:cs typeface="Calibri"/>
              </a:rPr>
              <a:t> version un plus </a:t>
            </a:r>
            <a:r>
              <a:rPr lang="en-US" dirty="0" err="1">
                <a:cs typeface="Calibri"/>
              </a:rPr>
              <a:t>poussé</a:t>
            </a:r>
            <a:r>
              <a:rPr lang="en-US" dirty="0">
                <a:cs typeface="Calibri"/>
              </a:rPr>
              <a:t> dans le </a:t>
            </a:r>
            <a:r>
              <a:rPr lang="en-US" dirty="0" err="1">
                <a:cs typeface="Calibri"/>
              </a:rPr>
              <a:t>sens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le potager à </a:t>
            </a:r>
            <a:r>
              <a:rPr lang="en-US" dirty="0" err="1">
                <a:cs typeface="Calibri"/>
              </a:rPr>
              <a:t>partir</a:t>
            </a:r>
            <a:r>
              <a:rPr lang="en-US" dirty="0">
                <a:cs typeface="Calibri"/>
              </a:rPr>
              <a:t> du moment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aurait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séléectionner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totalité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parfaitement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et ne </a:t>
            </a:r>
            <a:r>
              <a:rPr lang="en-US" dirty="0" err="1">
                <a:cs typeface="Calibri"/>
              </a:rPr>
              <a:t>recquierait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aucun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soin</a:t>
            </a:r>
            <a:r>
              <a:rPr lang="en-US" dirty="0">
                <a:cs typeface="Calibri"/>
              </a:rPr>
              <a:t> particulier </a:t>
            </a:r>
            <a:r>
              <a:rPr lang="en-US" dirty="0" err="1">
                <a:cs typeface="Calibri"/>
              </a:rPr>
              <a:t>durant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 ci. En </a:t>
            </a:r>
            <a:r>
              <a:rPr lang="en-US" dirty="0" err="1">
                <a:cs typeface="Calibri"/>
              </a:rPr>
              <a:t>bref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rentre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récolte</a:t>
            </a:r>
          </a:p>
          <a:p>
            <a:r>
              <a:rPr lang="en-US" dirty="0">
                <a:cs typeface="Calibri"/>
              </a:rPr>
              <a:t>Cette </a:t>
            </a:r>
            <a:r>
              <a:rPr lang="en-US" dirty="0" err="1">
                <a:cs typeface="Calibri"/>
              </a:rPr>
              <a:t>deuxième</a:t>
            </a:r>
            <a:r>
              <a:rPr lang="en-US" dirty="0">
                <a:cs typeface="Calibri"/>
              </a:rPr>
              <a:t> version pert </a:t>
            </a:r>
            <a:r>
              <a:rPr lang="en-US" dirty="0" err="1">
                <a:cs typeface="Calibri"/>
              </a:rPr>
              <a:t>cependant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l'on</a:t>
            </a:r>
            <a:r>
              <a:rPr lang="en-US" dirty="0">
                <a:cs typeface="Calibri"/>
              </a:rPr>
              <a:t> recherche avec des enfants en bas age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celui</a:t>
            </a:r>
            <a:r>
              <a:rPr lang="en-US" dirty="0">
                <a:cs typeface="Calibri"/>
              </a:rPr>
              <a:t> ci ne </a:t>
            </a:r>
            <a:r>
              <a:rPr lang="en-US" dirty="0" err="1">
                <a:cs typeface="Calibri"/>
              </a:rPr>
              <a:t>participae</a:t>
            </a:r>
            <a:r>
              <a:rPr lang="en-US" dirty="0">
                <a:cs typeface="Calibri"/>
              </a:rPr>
              <a:t> pas à la </a:t>
            </a:r>
            <a:r>
              <a:rPr lang="en-US" dirty="0" err="1">
                <a:cs typeface="Calibri"/>
              </a:rPr>
              <a:t>croisssance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5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2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DE" sz="6600">
                <a:solidFill>
                  <a:srgbClr val="FFFFFF"/>
                </a:solidFill>
                <a:cs typeface="Calibri Light"/>
              </a:rPr>
              <a:t>introduction</a:t>
            </a:r>
            <a:endParaRPr lang="de-DE" sz="660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endParaRPr lang="de-DE"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165C5-D964-4116-A4AE-339807A1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sommaire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B1B5DA-072A-46E6-AD40-D5CE7180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1) Modèle économique</a:t>
            </a:r>
            <a:endParaRPr lang="fr-FR" dirty="0" err="1"/>
          </a:p>
          <a:p>
            <a:pPr marL="0" indent="0">
              <a:buNone/>
            </a:pPr>
            <a:r>
              <a:rPr lang="fr-FR" dirty="0">
                <a:cs typeface="Calibri"/>
              </a:rPr>
              <a:t>2) Aspects techniques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3) Aspect ludique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4) ouverture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9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4265-EE8E-40C0-89BA-278BA47B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Modèle </a:t>
            </a:r>
            <a:r>
              <a:rPr lang="fr-FR" dirty="0">
                <a:cs typeface="Calibri Light"/>
              </a:rPr>
              <a:t>é</a:t>
            </a:r>
            <a:r>
              <a:rPr lang="fr-FR">
                <a:cs typeface="Calibri Light"/>
              </a:rPr>
              <a:t>conomique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FFFC8-04C4-4F01-A3E3-5E23EC4D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93" y="196769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Vente direct </a:t>
            </a:r>
            <a:endParaRPr lang="fr-FR" dirty="0"/>
          </a:p>
        </p:txBody>
      </p:sp>
      <p:pic>
        <p:nvPicPr>
          <p:cNvPr id="4" name="Image 4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F0550B92-3B63-452E-9068-2D84A4619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698" y="604405"/>
            <a:ext cx="20383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B47A0-FE0E-4628-86EE-B6B58F94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 potager ludique: objectifs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468113-5B30-40F4-A470-F97092B7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Une interface épurée et interactive avec jeux de lumières</a:t>
            </a:r>
          </a:p>
          <a:p>
            <a:r>
              <a:rPr lang="fr-FR" dirty="0">
                <a:cs typeface="Calibri"/>
              </a:rPr>
              <a:t>Un potager simplifié et ludique qui ne requiert pas de connaissances spécifiques en botanique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Sensibilisation pour les enfants</a:t>
            </a:r>
            <a:endParaRPr lang="fr-FR" dirty="0">
              <a:cs typeface="Calibri"/>
            </a:endParaRPr>
          </a:p>
          <a:p>
            <a:r>
              <a:rPr lang="fr-FR" dirty="0">
                <a:cs typeface="Calibri"/>
              </a:rPr>
              <a:t>Possibilité de programmation pour rendre le potager autonome (apports distribuer automatiquement en fonction de la plante)</a:t>
            </a: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0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EB599-3022-4B1E-99F9-E4AF653E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>
                <a:cs typeface="Calibri Light"/>
              </a:rPr>
              <a:t>Aspect technique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CD45C-50D1-4767-A5A4-A17CD6E3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>
                <a:cs typeface="Calibri"/>
              </a:rPr>
              <a:t>Modelisation 3D</a:t>
            </a:r>
          </a:p>
          <a:p>
            <a:r>
              <a:rPr lang="fr-FR" sz="2000">
                <a:cs typeface="Calibri"/>
              </a:rPr>
              <a:t>Composants (capteurs etc.)</a:t>
            </a:r>
          </a:p>
          <a:p>
            <a:r>
              <a:rPr lang="fr-FR" sz="2000">
                <a:cs typeface="Calibri"/>
              </a:rPr>
              <a:t>Elaboration de la maquette</a:t>
            </a:r>
          </a:p>
          <a:p>
            <a:r>
              <a:rPr lang="fr-FR" sz="2000">
                <a:cs typeface="Calibri"/>
              </a:rPr>
              <a:t>Programmation carte aduino (c ton texte en vrai tu parle de ce que tu veux mais je te donne des pistes quoi)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ED07FF0-93D8-4568-9C6E-1CB886624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11" r="31641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095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8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0719F-6C29-494E-A57C-C95920E4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Simple d'utilisation-intuitif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E0CD7A-C4D7-4DC6-BAB8-11F079B8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4" y="1839479"/>
            <a:ext cx="3713018" cy="43374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Dessin représentant l'interface utilisateur</a:t>
            </a:r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174E8F09-EAF7-4EF4-B26B-CD5338D63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59" y="1842649"/>
            <a:ext cx="5877463" cy="380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9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3F93C-8C16-4AAD-B73A-1DB37160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main verte?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A95C0DA-13FF-4348-8B81-329633CBA242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Pas de </a:t>
            </a:r>
            <a:r>
              <a:rPr lang="en-US" sz="2400" dirty="0" err="1"/>
              <a:t>connaissances</a:t>
            </a:r>
            <a:r>
              <a:rPr lang="en-US" sz="2400" dirty="0"/>
              <a:t> </a:t>
            </a:r>
            <a:r>
              <a:rPr lang="en-US" sz="2400" dirty="0" err="1"/>
              <a:t>requises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Accessible </a:t>
            </a:r>
            <a:r>
              <a:rPr lang="en-US" sz="2400" dirty="0" err="1"/>
              <a:t>dès</a:t>
            </a:r>
            <a:r>
              <a:rPr lang="en-US" sz="2400" dirty="0"/>
              <a:t> le plus </a:t>
            </a:r>
            <a:r>
              <a:rPr lang="en-US" sz="2400" dirty="0" err="1"/>
              <a:t>jeune</a:t>
            </a:r>
            <a:r>
              <a:rPr lang="en-US" sz="2400" dirty="0"/>
              <a:t> </a:t>
            </a:r>
            <a:r>
              <a:rPr lang="en-US" sz="2400" dirty="0" err="1"/>
              <a:t>âge</a:t>
            </a:r>
            <a:r>
              <a:rPr lang="en-US" sz="2400" dirty="0"/>
              <a:t> (avec </a:t>
            </a:r>
            <a:r>
              <a:rPr lang="en-US" sz="2400" dirty="0" err="1"/>
              <a:t>accompagnateur</a:t>
            </a:r>
            <a:r>
              <a:rPr lang="en-US" sz="24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Sensibilisation</a:t>
            </a:r>
            <a:r>
              <a:rPr lang="en-US" sz="2400" dirty="0"/>
              <a:t> à la culture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2B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7FF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AB0BC00-7E26-4D71-BC11-52BD22D27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99712" y="2857501"/>
            <a:ext cx="97154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E3C89B6-1526-4B01-9757-0110638A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  <a:cs typeface="Calibri Light"/>
              </a:rPr>
              <a:t>Pourquoi pas autonome?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CAC49-48B9-4825-8A7C-E6FFE3C13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400">
                <a:solidFill>
                  <a:srgbClr val="000000"/>
                </a:solidFill>
                <a:cs typeface="Calibri"/>
              </a:rPr>
              <a:t>Ouverture</a:t>
            </a:r>
          </a:p>
          <a:p>
            <a:r>
              <a:rPr lang="fr-FR" sz="2400">
                <a:solidFill>
                  <a:srgbClr val="000000"/>
                </a:solidFill>
                <a:cs typeface="Calibri"/>
              </a:rPr>
              <a:t>Projet parfaitement autonome via programmation </a:t>
            </a:r>
          </a:p>
        </p:txBody>
      </p:sp>
    </p:spTree>
    <p:extLst>
      <p:ext uri="{BB962C8B-B14F-4D97-AF65-F5344CB8AC3E}">
        <p14:creationId xmlns:p14="http://schemas.microsoft.com/office/powerpoint/2010/main" val="383339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Grand écran</PresentationFormat>
  <Paragraphs>48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</vt:lpstr>
      <vt:lpstr>sommaire</vt:lpstr>
      <vt:lpstr>Modèle économique</vt:lpstr>
      <vt:lpstr>Le potager ludique: objectifs</vt:lpstr>
      <vt:lpstr>Aspect technique</vt:lpstr>
      <vt:lpstr>Simple d'utilisation-intuitif</vt:lpstr>
      <vt:lpstr>La main verte?</vt:lpstr>
      <vt:lpstr>Pourquoi pas autonome?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Benjamin Bocquet</cp:lastModifiedBy>
  <cp:revision>425</cp:revision>
  <dcterms:created xsi:type="dcterms:W3CDTF">2020-10-18T12:43:25Z</dcterms:created>
  <dcterms:modified xsi:type="dcterms:W3CDTF">2020-10-20T20:15:37Z</dcterms:modified>
</cp:coreProperties>
</file>